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90" r:id="rId6"/>
    <p:sldId id="309" r:id="rId7"/>
    <p:sldId id="261" r:id="rId8"/>
    <p:sldId id="305" r:id="rId9"/>
    <p:sldId id="293" r:id="rId10"/>
    <p:sldId id="262" r:id="rId11"/>
    <p:sldId id="294" r:id="rId12"/>
    <p:sldId id="296" r:id="rId13"/>
    <p:sldId id="298" r:id="rId14"/>
    <p:sldId id="299" r:id="rId15"/>
    <p:sldId id="300" r:id="rId16"/>
    <p:sldId id="281" r:id="rId17"/>
    <p:sldId id="295" r:id="rId18"/>
    <p:sldId id="285" r:id="rId19"/>
    <p:sldId id="301" r:id="rId20"/>
    <p:sldId id="307" r:id="rId21"/>
    <p:sldId id="306" r:id="rId22"/>
    <p:sldId id="303" r:id="rId23"/>
    <p:sldId id="304" r:id="rId24"/>
    <p:sldId id="258" r:id="rId25"/>
    <p:sldId id="30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B99"/>
    <a:srgbClr val="FFCFB8"/>
    <a:srgbClr val="F5BDA2"/>
    <a:srgbClr val="FF5500"/>
    <a:srgbClr val="FFB27A"/>
    <a:srgbClr val="FC7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5475F-DE96-4C12-BAC4-CCD00BFD7D5F}" v="86" dt="2021-12-10T10:15:50.022"/>
    <p1510:client id="{05B737C1-817B-4118-9B47-4B5FACE35964}" v="221" dt="2021-12-04T21:40:51.651"/>
    <p1510:client id="{1E99C300-2D04-4BC8-A98F-0EBA21B3D8BA}" v="730" dt="2021-12-02T16:13:08.611"/>
    <p1510:client id="{35E9282C-4029-4A49-B1D6-CEF20A0444A4}" v="74" dt="2021-12-02T13:37:27.206"/>
    <p1510:client id="{371F08BF-25DC-4C1D-8BE6-F180081C0AE1}" v="16" dt="2021-12-10T14:27:41.636"/>
    <p1510:client id="{384FB599-516C-4D5A-B01C-D629203951E9}" v="610" dt="2021-12-09T18:53:47.912"/>
    <p1510:client id="{4B878023-EBAD-4140-9AEE-43D5C0ACDBB0}" v="44" dt="2021-12-09T19:39:44.927"/>
    <p1510:client id="{5830C2BC-899F-4606-B6DF-00543031F8A9}" v="459" dt="2021-12-09T20:14:49.755"/>
    <p1510:client id="{5955A99D-1874-4C07-A485-6DF137538105}" v="8" dt="2021-12-09T09:14:46.761"/>
    <p1510:client id="{5E8FFAF3-6F11-4B24-891C-B63DA7D305F9}" v="17" dt="2021-12-08T13:59:07.657"/>
    <p1510:client id="{6191C6D3-6F9E-4BA1-8154-3AD2977E8886}" v="2" dt="2021-12-09T21:32:48.036"/>
    <p1510:client id="{64172F64-2EFB-4063-ADD8-72B036CE16AF}" v="21" dt="2021-12-10T14:31:19.580"/>
    <p1510:client id="{7F78481B-5071-44E6-BE87-815AC54D690C}" v="66" dt="2021-11-24T10:08:46.681"/>
    <p1510:client id="{8315C11D-0CFC-4CD0-B503-3FBF8FB1A290}" v="160" dt="2021-12-10T10:39:32.331"/>
    <p1510:client id="{902ED809-AF16-46DA-9B6B-81DD0997EF3E}" v="892" dt="2021-12-04T21:22:05.390"/>
    <p1510:client id="{9124A3CB-A2E4-4724-82B1-DD70E384FD1E}" v="1637" dt="2021-12-02T14:01:12.890"/>
    <p1510:client id="{A25BA235-57FE-43DF-9F6E-B5FDD98817EB}" v="223" dt="2021-12-04T19:29:48.031"/>
    <p1510:client id="{AB90D07F-BD2D-4DA4-AB20-F697FBEF9CE9}" v="76" dt="2021-12-10T09:58:17.101"/>
    <p1510:client id="{B24FFAE2-4A40-46A5-9206-9B5FF77B6BE3}" v="149" dt="2021-12-01T11:41:56.015"/>
    <p1510:client id="{B2DC96B3-28F1-448A-933A-12804F8E80B2}" v="2" dt="2021-12-09T16:54:45.713"/>
    <p1510:client id="{B5C262F9-4DE3-4C30-9B51-CA2F95A12792}" v="8" dt="2021-11-26T14:07:05.167"/>
    <p1510:client id="{B5C2A823-4A39-4B0D-8FF6-9DDDA8E266A4}" v="3" dt="2021-12-10T14:03:09.858"/>
    <p1510:client id="{C0F947EF-C779-4C71-94DC-698859EE8325}" v="82" dt="2021-11-25T11:25:38.123"/>
    <p1510:client id="{C4606AFD-8C6C-4DD9-9229-D1421AF1609C}" v="946" dt="2021-11-30T18:44:34.076"/>
    <p1510:client id="{C5B34302-7659-4728-BBF1-DD65B7403A45}" v="59" dt="2021-12-10T11:39:49.193"/>
    <p1510:client id="{CC6349D7-B230-4B1C-98E2-8C87D09557A4}" v="3" dt="2021-12-09T20:17:38.510"/>
    <p1510:client id="{DC459F22-6B9F-4B8E-AC2C-1ADDF4DD0B2D}" v="15" dt="2021-12-10T09:03:29.054"/>
    <p1510:client id="{E0C42D36-D3D5-43DD-A809-889B7163A856}" v="308" dt="2021-12-09T10:23:53.005"/>
    <p1510:client id="{E92FBC48-C491-4C1F-991A-E1A6512946D0}" v="32" dt="2021-12-10T13:51:42.688"/>
    <p1510:client id="{F1E60740-343A-4B6F-8D26-91A33BD2812A}" v="44" dt="2021-12-10T11:13:19.174"/>
    <p1510:client id="{F2F7AED7-606B-4989-9D52-5F0474D63D0E}" v="57" dt="2021-12-08T13:27:17.638"/>
    <p1510:client id="{F571CF68-DB50-4EF2-904C-D345D3815173}" v="63" dt="2021-12-02T13:31:52.759"/>
    <p1510:client id="{F71A9D50-BD2B-45E6-AC83-BE5D2A767FE0}" v="164" dt="2021-12-10T09:40:52.164"/>
    <p1510:client id="{FFE2E7FE-9A16-4815-B571-7F3676A2D53A}" v="345" dt="2021-12-05T20:02:01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CERON Annabel" userId="S::annabel.merceron@edu.devinci.fr::c39619de-a52b-4c44-ae6f-f0068d8a5dec" providerId="AD" clId="Web-{902ED809-AF16-46DA-9B6B-81DD0997EF3E}"/>
    <pc:docChg chg="addSld delSld modSld sldOrd">
      <pc:chgData name="MERCERON Annabel" userId="S::annabel.merceron@edu.devinci.fr::c39619de-a52b-4c44-ae6f-f0068d8a5dec" providerId="AD" clId="Web-{902ED809-AF16-46DA-9B6B-81DD0997EF3E}" dt="2021-12-04T21:22:05.390" v="514"/>
      <pc:docMkLst>
        <pc:docMk/>
      </pc:docMkLst>
      <pc:sldChg chg="modSp">
        <pc:chgData name="MERCERON Annabel" userId="S::annabel.merceron@edu.devinci.fr::c39619de-a52b-4c44-ae6f-f0068d8a5dec" providerId="AD" clId="Web-{902ED809-AF16-46DA-9B6B-81DD0997EF3E}" dt="2021-12-04T20:31:05.758" v="173" actId="20577"/>
        <pc:sldMkLst>
          <pc:docMk/>
          <pc:sldMk cId="2074081692" sldId="261"/>
        </pc:sldMkLst>
        <pc:spChg chg="mod">
          <ac:chgData name="MERCERON Annabel" userId="S::annabel.merceron@edu.devinci.fr::c39619de-a52b-4c44-ae6f-f0068d8a5dec" providerId="AD" clId="Web-{902ED809-AF16-46DA-9B6B-81DD0997EF3E}" dt="2021-12-04T20:31:05.758" v="173" actId="20577"/>
          <ac:spMkLst>
            <pc:docMk/>
            <pc:sldMk cId="2074081692" sldId="261"/>
            <ac:spMk id="3" creationId="{3263BF83-5BE3-46E6-A4F9-25533C8EE080}"/>
          </ac:spMkLst>
        </pc:spChg>
        <pc:spChg chg="mod">
          <ac:chgData name="MERCERON Annabel" userId="S::annabel.merceron@edu.devinci.fr::c39619de-a52b-4c44-ae6f-f0068d8a5dec" providerId="AD" clId="Web-{902ED809-AF16-46DA-9B6B-81DD0997EF3E}" dt="2021-12-04T20:30:04.726" v="159" actId="1076"/>
          <ac:spMkLst>
            <pc:docMk/>
            <pc:sldMk cId="2074081692" sldId="261"/>
            <ac:spMk id="10" creationId="{02BB6D0D-4B45-4D3B-84E8-63143AE34246}"/>
          </ac:spMkLst>
        </pc:spChg>
        <pc:picChg chg="mod">
          <ac:chgData name="MERCERON Annabel" userId="S::annabel.merceron@edu.devinci.fr::c39619de-a52b-4c44-ae6f-f0068d8a5dec" providerId="AD" clId="Web-{902ED809-AF16-46DA-9B6B-81DD0997EF3E}" dt="2021-12-04T20:30:34.398" v="160" actId="1076"/>
          <ac:picMkLst>
            <pc:docMk/>
            <pc:sldMk cId="2074081692" sldId="261"/>
            <ac:picMk id="4" creationId="{2D7DACE8-DC77-4681-BF82-A3BD6935A870}"/>
          </ac:picMkLst>
        </pc:picChg>
      </pc:sldChg>
      <pc:sldChg chg="addSp delSp modSp mod setBg modShow">
        <pc:chgData name="MERCERON Annabel" userId="S::annabel.merceron@edu.devinci.fr::c39619de-a52b-4c44-ae6f-f0068d8a5dec" providerId="AD" clId="Web-{902ED809-AF16-46DA-9B6B-81DD0997EF3E}" dt="2021-12-04T20:37:04.234" v="204"/>
        <pc:sldMkLst>
          <pc:docMk/>
          <pc:sldMk cId="810140504" sldId="262"/>
        </pc:sldMkLst>
        <pc:spChg chg="mod">
          <ac:chgData name="MERCERON Annabel" userId="S::annabel.merceron@edu.devinci.fr::c39619de-a52b-4c44-ae6f-f0068d8a5dec" providerId="AD" clId="Web-{902ED809-AF16-46DA-9B6B-81DD0997EF3E}" dt="2021-12-04T20:28:38.849" v="137"/>
          <ac:spMkLst>
            <pc:docMk/>
            <pc:sldMk cId="810140504" sldId="262"/>
            <ac:spMk id="2" creationId="{C1987606-D34F-4732-82FC-28CE3F5D52DB}"/>
          </ac:spMkLst>
        </pc:spChg>
        <pc:spChg chg="mod">
          <ac:chgData name="MERCERON Annabel" userId="S::annabel.merceron@edu.devinci.fr::c39619de-a52b-4c44-ae6f-f0068d8a5dec" providerId="AD" clId="Web-{902ED809-AF16-46DA-9B6B-81DD0997EF3E}" dt="2021-12-04T20:29:19.334" v="148" actId="20577"/>
          <ac:spMkLst>
            <pc:docMk/>
            <pc:sldMk cId="810140504" sldId="262"/>
            <ac:spMk id="3" creationId="{2F0BBAE6-613A-449B-B6F3-3D1BFC5162BA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0:28:38.849" v="137"/>
          <ac:spMkLst>
            <pc:docMk/>
            <pc:sldMk cId="810140504" sldId="262"/>
            <ac:spMk id="8" creationId="{DAF1966E-FD40-4A4A-B61B-C4DF7FA05F06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0:28:38.849" v="137"/>
          <ac:spMkLst>
            <pc:docMk/>
            <pc:sldMk cId="810140504" sldId="262"/>
            <ac:spMk id="10" creationId="{047BFA19-D45E-416B-A404-7AF2F3F27017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0:28:38.849" v="137"/>
          <ac:spMkLst>
            <pc:docMk/>
            <pc:sldMk cId="810140504" sldId="262"/>
            <ac:spMk id="12" creationId="{8E0105E7-23DB-4CF2-8258-FF47C7620F6E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0:28:38.849" v="137"/>
          <ac:spMkLst>
            <pc:docMk/>
            <pc:sldMk cId="810140504" sldId="262"/>
            <ac:spMk id="14" creationId="{074B4F7D-14B2-478B-8BF5-01E4E0C5D263}"/>
          </ac:spMkLst>
        </pc:spChg>
        <pc:picChg chg="add del mod">
          <ac:chgData name="MERCERON Annabel" userId="S::annabel.merceron@edu.devinci.fr::c39619de-a52b-4c44-ae6f-f0068d8a5dec" providerId="AD" clId="Web-{902ED809-AF16-46DA-9B6B-81DD0997EF3E}" dt="2021-12-04T20:28:35.349" v="136"/>
          <ac:picMkLst>
            <pc:docMk/>
            <pc:sldMk cId="810140504" sldId="262"/>
            <ac:picMk id="4" creationId="{7449C4FE-B696-4E68-86AE-4649FB714A5E}"/>
          </ac:picMkLst>
        </pc:picChg>
        <pc:picChg chg="add del mod">
          <ac:chgData name="MERCERON Annabel" userId="S::annabel.merceron@edu.devinci.fr::c39619de-a52b-4c44-ae6f-f0068d8a5dec" providerId="AD" clId="Web-{902ED809-AF16-46DA-9B6B-81DD0997EF3E}" dt="2021-12-04T20:27:11.675" v="123"/>
          <ac:picMkLst>
            <pc:docMk/>
            <pc:sldMk cId="810140504" sldId="262"/>
            <ac:picMk id="5" creationId="{738E79DF-FB55-4924-B6AD-D79B2F2E440E}"/>
          </ac:picMkLst>
        </pc:picChg>
        <pc:picChg chg="add del mod">
          <ac:chgData name="MERCERON Annabel" userId="S::annabel.merceron@edu.devinci.fr::c39619de-a52b-4c44-ae6f-f0068d8a5dec" providerId="AD" clId="Web-{902ED809-AF16-46DA-9B6B-81DD0997EF3E}" dt="2021-12-04T20:28:35.349" v="135"/>
          <ac:picMkLst>
            <pc:docMk/>
            <pc:sldMk cId="810140504" sldId="262"/>
            <ac:picMk id="6" creationId="{C3355936-293C-412A-91B1-E52858636D8F}"/>
          </ac:picMkLst>
        </pc:picChg>
        <pc:picChg chg="add mod">
          <ac:chgData name="MERCERON Annabel" userId="S::annabel.merceron@edu.devinci.fr::c39619de-a52b-4c44-ae6f-f0068d8a5dec" providerId="AD" clId="Web-{902ED809-AF16-46DA-9B6B-81DD0997EF3E}" dt="2021-12-04T20:28:50.458" v="143" actId="1076"/>
          <ac:picMkLst>
            <pc:docMk/>
            <pc:sldMk cId="810140504" sldId="262"/>
            <ac:picMk id="7" creationId="{855AE096-32A7-409A-8A8C-FF7139645E0F}"/>
          </ac:picMkLst>
        </pc:picChg>
        <pc:picChg chg="add mod">
          <ac:chgData name="MERCERON Annabel" userId="S::annabel.merceron@edu.devinci.fr::c39619de-a52b-4c44-ae6f-f0068d8a5dec" providerId="AD" clId="Web-{902ED809-AF16-46DA-9B6B-81DD0997EF3E}" dt="2021-12-04T20:29:22.787" v="149" actId="1076"/>
          <ac:picMkLst>
            <pc:docMk/>
            <pc:sldMk cId="810140504" sldId="262"/>
            <ac:picMk id="9" creationId="{FC5035A7-0357-4515-9D56-D07A3E23CB11}"/>
          </ac:picMkLst>
        </pc:picChg>
      </pc:sldChg>
      <pc:sldChg chg="del">
        <pc:chgData name="MERCERON Annabel" userId="S::annabel.merceron@edu.devinci.fr::c39619de-a52b-4c44-ae6f-f0068d8a5dec" providerId="AD" clId="Web-{902ED809-AF16-46DA-9B6B-81DD0997EF3E}" dt="2021-12-04T21:03:26.459" v="313"/>
        <pc:sldMkLst>
          <pc:docMk/>
          <pc:sldMk cId="1416319396" sldId="263"/>
        </pc:sldMkLst>
      </pc:sldChg>
      <pc:sldChg chg="del">
        <pc:chgData name="MERCERON Annabel" userId="S::annabel.merceron@edu.devinci.fr::c39619de-a52b-4c44-ae6f-f0068d8a5dec" providerId="AD" clId="Web-{902ED809-AF16-46DA-9B6B-81DD0997EF3E}" dt="2021-12-04T21:03:27.975" v="314"/>
        <pc:sldMkLst>
          <pc:docMk/>
          <pc:sldMk cId="434642903" sldId="268"/>
        </pc:sldMkLst>
      </pc:sldChg>
      <pc:sldChg chg="del">
        <pc:chgData name="MERCERON Annabel" userId="S::annabel.merceron@edu.devinci.fr::c39619de-a52b-4c44-ae6f-f0068d8a5dec" providerId="AD" clId="Web-{902ED809-AF16-46DA-9B6B-81DD0997EF3E}" dt="2021-12-04T21:03:29.022" v="315"/>
        <pc:sldMkLst>
          <pc:docMk/>
          <pc:sldMk cId="1682395603" sldId="269"/>
        </pc:sldMkLst>
      </pc:sldChg>
      <pc:sldChg chg="del">
        <pc:chgData name="MERCERON Annabel" userId="S::annabel.merceron@edu.devinci.fr::c39619de-a52b-4c44-ae6f-f0068d8a5dec" providerId="AD" clId="Web-{902ED809-AF16-46DA-9B6B-81DD0997EF3E}" dt="2021-12-04T20:38:09.720" v="213"/>
        <pc:sldMkLst>
          <pc:docMk/>
          <pc:sldMk cId="255232165" sldId="271"/>
        </pc:sldMkLst>
      </pc:sldChg>
      <pc:sldChg chg="add del">
        <pc:chgData name="MERCERON Annabel" userId="S::annabel.merceron@edu.devinci.fr::c39619de-a52b-4c44-ae6f-f0068d8a5dec" providerId="AD" clId="Web-{902ED809-AF16-46DA-9B6B-81DD0997EF3E}" dt="2021-12-04T21:03:30.178" v="316"/>
        <pc:sldMkLst>
          <pc:docMk/>
          <pc:sldMk cId="3181878473" sldId="272"/>
        </pc:sldMkLst>
      </pc:sldChg>
      <pc:sldChg chg="addSp delSp modSp del">
        <pc:chgData name="MERCERON Annabel" userId="S::annabel.merceron@edu.devinci.fr::c39619de-a52b-4c44-ae6f-f0068d8a5dec" providerId="AD" clId="Web-{902ED809-AF16-46DA-9B6B-81DD0997EF3E}" dt="2021-12-04T21:22:05.390" v="514"/>
        <pc:sldMkLst>
          <pc:docMk/>
          <pc:sldMk cId="2353773995" sldId="273"/>
        </pc:sldMkLst>
        <pc:spChg chg="mod">
          <ac:chgData name="MERCERON Annabel" userId="S::annabel.merceron@edu.devinci.fr::c39619de-a52b-4c44-ae6f-f0068d8a5dec" providerId="AD" clId="Web-{902ED809-AF16-46DA-9B6B-81DD0997EF3E}" dt="2021-12-04T21:07:06.120" v="327" actId="20577"/>
          <ac:spMkLst>
            <pc:docMk/>
            <pc:sldMk cId="2353773995" sldId="273"/>
            <ac:spMk id="2" creationId="{7849915F-6AAF-47A8-BB88-B5B964269A1F}"/>
          </ac:spMkLst>
        </pc:spChg>
        <pc:spChg chg="add mod">
          <ac:chgData name="MERCERON Annabel" userId="S::annabel.merceron@edu.devinci.fr::c39619de-a52b-4c44-ae6f-f0068d8a5dec" providerId="AD" clId="Web-{902ED809-AF16-46DA-9B6B-81DD0997EF3E}" dt="2021-12-04T21:07:17.870" v="332" actId="1076"/>
          <ac:spMkLst>
            <pc:docMk/>
            <pc:sldMk cId="2353773995" sldId="273"/>
            <ac:spMk id="4" creationId="{02CD9CD9-C339-402B-9C6C-9EA19E12D124}"/>
          </ac:spMkLst>
        </pc:spChg>
        <pc:picChg chg="del">
          <ac:chgData name="MERCERON Annabel" userId="S::annabel.merceron@edu.devinci.fr::c39619de-a52b-4c44-ae6f-f0068d8a5dec" providerId="AD" clId="Web-{902ED809-AF16-46DA-9B6B-81DD0997EF3E}" dt="2021-12-04T21:07:30.027" v="333"/>
          <ac:picMkLst>
            <pc:docMk/>
            <pc:sldMk cId="2353773995" sldId="273"/>
            <ac:picMk id="3" creationId="{6ED70B50-86D4-4320-B3DA-7EE30CDC5A12}"/>
          </ac:picMkLst>
        </pc:picChg>
        <pc:picChg chg="add mod">
          <ac:chgData name="MERCERON Annabel" userId="S::annabel.merceron@edu.devinci.fr::c39619de-a52b-4c44-ae6f-f0068d8a5dec" providerId="AD" clId="Web-{902ED809-AF16-46DA-9B6B-81DD0997EF3E}" dt="2021-12-04T21:07:33.074" v="335" actId="1076"/>
          <ac:picMkLst>
            <pc:docMk/>
            <pc:sldMk cId="2353773995" sldId="273"/>
            <ac:picMk id="5" creationId="{8B10D9E7-42A7-44AE-97D1-E6F65B759556}"/>
          </ac:picMkLst>
        </pc:picChg>
      </pc:sldChg>
      <pc:sldChg chg="delSp del">
        <pc:chgData name="MERCERON Annabel" userId="S::annabel.merceron@edu.devinci.fr::c39619de-a52b-4c44-ae6f-f0068d8a5dec" providerId="AD" clId="Web-{902ED809-AF16-46DA-9B6B-81DD0997EF3E}" dt="2021-12-04T21:18:17.837" v="458"/>
        <pc:sldMkLst>
          <pc:docMk/>
          <pc:sldMk cId="1130921243" sldId="274"/>
        </pc:sldMkLst>
        <pc:picChg chg="del">
          <ac:chgData name="MERCERON Annabel" userId="S::annabel.merceron@edu.devinci.fr::c39619de-a52b-4c44-ae6f-f0068d8a5dec" providerId="AD" clId="Web-{902ED809-AF16-46DA-9B6B-81DD0997EF3E}" dt="2021-12-04T21:18:14.400" v="456"/>
          <ac:picMkLst>
            <pc:docMk/>
            <pc:sldMk cId="1130921243" sldId="274"/>
            <ac:picMk id="4" creationId="{BB056D6A-7A8F-42BC-8B0B-CEA02F3313A9}"/>
          </ac:picMkLst>
        </pc:picChg>
      </pc:sldChg>
      <pc:sldChg chg="del">
        <pc:chgData name="MERCERON Annabel" userId="S::annabel.merceron@edu.devinci.fr::c39619de-a52b-4c44-ae6f-f0068d8a5dec" providerId="AD" clId="Web-{902ED809-AF16-46DA-9B6B-81DD0997EF3E}" dt="2021-12-04T20:40:29.988" v="248"/>
        <pc:sldMkLst>
          <pc:docMk/>
          <pc:sldMk cId="3797342889" sldId="284"/>
        </pc:sldMkLst>
      </pc:sldChg>
      <pc:sldChg chg="addSp delSp modSp del">
        <pc:chgData name="MERCERON Annabel" userId="S::annabel.merceron@edu.devinci.fr::c39619de-a52b-4c44-ae6f-f0068d8a5dec" providerId="AD" clId="Web-{902ED809-AF16-46DA-9B6B-81DD0997EF3E}" dt="2021-12-04T20:34:59.169" v="185"/>
        <pc:sldMkLst>
          <pc:docMk/>
          <pc:sldMk cId="750157963" sldId="287"/>
        </pc:sldMkLst>
        <pc:spChg chg="add del mod">
          <ac:chgData name="MERCERON Annabel" userId="S::annabel.merceron@edu.devinci.fr::c39619de-a52b-4c44-ae6f-f0068d8a5dec" providerId="AD" clId="Web-{902ED809-AF16-46DA-9B6B-81DD0997EF3E}" dt="2021-12-04T20:34:53.200" v="184"/>
          <ac:spMkLst>
            <pc:docMk/>
            <pc:sldMk cId="750157963" sldId="287"/>
            <ac:spMk id="5" creationId="{A5064861-1F11-46EA-80D1-5903B6B23D43}"/>
          </ac:spMkLst>
        </pc:spChg>
        <pc:picChg chg="del">
          <ac:chgData name="MERCERON Annabel" userId="S::annabel.merceron@edu.devinci.fr::c39619de-a52b-4c44-ae6f-f0068d8a5dec" providerId="AD" clId="Web-{902ED809-AF16-46DA-9B6B-81DD0997EF3E}" dt="2021-12-04T20:34:50.435" v="183"/>
          <ac:picMkLst>
            <pc:docMk/>
            <pc:sldMk cId="750157963" sldId="287"/>
            <ac:picMk id="4" creationId="{782E88EC-C8B4-4C98-AACA-CC406D98A5EA}"/>
          </ac:picMkLst>
        </pc:picChg>
      </pc:sldChg>
      <pc:sldChg chg="del">
        <pc:chgData name="MERCERON Annabel" userId="S::annabel.merceron@edu.devinci.fr::c39619de-a52b-4c44-ae6f-f0068d8a5dec" providerId="AD" clId="Web-{902ED809-AF16-46DA-9B6B-81DD0997EF3E}" dt="2021-12-04T20:35:00.122" v="186"/>
        <pc:sldMkLst>
          <pc:docMk/>
          <pc:sldMk cId="1055651761" sldId="288"/>
        </pc:sldMkLst>
      </pc:sldChg>
      <pc:sldChg chg="addSp delSp modSp add del mod modShow">
        <pc:chgData name="MERCERON Annabel" userId="S::annabel.merceron@edu.devinci.fr::c39619de-a52b-4c44-ae6f-f0068d8a5dec" providerId="AD" clId="Web-{902ED809-AF16-46DA-9B6B-81DD0997EF3E}" dt="2021-12-04T20:39:31.893" v="237" actId="1076"/>
        <pc:sldMkLst>
          <pc:docMk/>
          <pc:sldMk cId="3625191395" sldId="289"/>
        </pc:sldMkLst>
        <pc:spChg chg="add mod">
          <ac:chgData name="MERCERON Annabel" userId="S::annabel.merceron@edu.devinci.fr::c39619de-a52b-4c44-ae6f-f0068d8a5dec" providerId="AD" clId="Web-{902ED809-AF16-46DA-9B6B-81DD0997EF3E}" dt="2021-12-04T20:39:23.815" v="234" actId="20577"/>
          <ac:spMkLst>
            <pc:docMk/>
            <pc:sldMk cId="3625191395" sldId="289"/>
            <ac:spMk id="2" creationId="{7809C4C0-92B6-4E4E-A447-A129F0C2DAF6}"/>
          </ac:spMkLst>
        </pc:spChg>
        <pc:spChg chg="add mod">
          <ac:chgData name="MERCERON Annabel" userId="S::annabel.merceron@edu.devinci.fr::c39619de-a52b-4c44-ae6f-f0068d8a5dec" providerId="AD" clId="Web-{902ED809-AF16-46DA-9B6B-81DD0997EF3E}" dt="2021-12-04T20:39:31.893" v="237" actId="1076"/>
          <ac:spMkLst>
            <pc:docMk/>
            <pc:sldMk cId="3625191395" sldId="289"/>
            <ac:spMk id="3" creationId="{4A149E40-3F57-4AA9-BB60-6A71A058300B}"/>
          </ac:spMkLst>
        </pc:spChg>
        <pc:spChg chg="add del">
          <ac:chgData name="MERCERON Annabel" userId="S::annabel.merceron@edu.devinci.fr::c39619de-a52b-4c44-ae6f-f0068d8a5dec" providerId="AD" clId="Web-{902ED809-AF16-46DA-9B6B-81DD0997EF3E}" dt="2021-12-04T20:34:16.543" v="175"/>
          <ac:spMkLst>
            <pc:docMk/>
            <pc:sldMk cId="3625191395" sldId="289"/>
            <ac:spMk id="6" creationId="{2D2B266D-3625-4584-A5C3-7D3F672CFF30}"/>
          </ac:spMkLst>
        </pc:spChg>
        <pc:spChg chg="add del">
          <ac:chgData name="MERCERON Annabel" userId="S::annabel.merceron@edu.devinci.fr::c39619de-a52b-4c44-ae6f-f0068d8a5dec" providerId="AD" clId="Web-{902ED809-AF16-46DA-9B6B-81DD0997EF3E}" dt="2021-12-04T20:34:16.543" v="175"/>
          <ac:spMkLst>
            <pc:docMk/>
            <pc:sldMk cId="3625191395" sldId="289"/>
            <ac:spMk id="7" creationId="{C463B99A-73EE-4FBB-B7C4-F9F9BCC25C65}"/>
          </ac:spMkLst>
        </pc:spChg>
        <pc:spChg chg="add del">
          <ac:chgData name="MERCERON Annabel" userId="S::annabel.merceron@edu.devinci.fr::c39619de-a52b-4c44-ae6f-f0068d8a5dec" providerId="AD" clId="Web-{902ED809-AF16-46DA-9B6B-81DD0997EF3E}" dt="2021-12-04T20:35:26.748" v="187"/>
          <ac:spMkLst>
            <pc:docMk/>
            <pc:sldMk cId="3625191395" sldId="289"/>
            <ac:spMk id="8" creationId="{32BC26D8-82FB-445E-AA49-62A77D7C1EE0}"/>
          </ac:spMkLst>
        </pc:spChg>
        <pc:spChg chg="add del">
          <ac:chgData name="MERCERON Annabel" userId="S::annabel.merceron@edu.devinci.fr::c39619de-a52b-4c44-ae6f-f0068d8a5dec" providerId="AD" clId="Web-{902ED809-AF16-46DA-9B6B-81DD0997EF3E}" dt="2021-12-04T20:35:26.748" v="187"/>
          <ac:spMkLst>
            <pc:docMk/>
            <pc:sldMk cId="3625191395" sldId="289"/>
            <ac:spMk id="10" creationId="{CB44330D-EA18-4254-AA95-EB49948539B8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0:36:33.015" v="197"/>
          <ac:spMkLst>
            <pc:docMk/>
            <pc:sldMk cId="3625191395" sldId="289"/>
            <ac:spMk id="12" creationId="{53F29798-D584-4792-9B62-3F5F5C36D619}"/>
          </ac:spMkLst>
        </pc:spChg>
        <pc:spChg chg="add del">
          <ac:chgData name="MERCERON Annabel" userId="S::annabel.merceron@edu.devinci.fr::c39619de-a52b-4c44-ae6f-f0068d8a5dec" providerId="AD" clId="Web-{902ED809-AF16-46DA-9B6B-81DD0997EF3E}" dt="2021-12-04T20:34:16.543" v="175"/>
          <ac:spMkLst>
            <pc:docMk/>
            <pc:sldMk cId="3625191395" sldId="289"/>
            <ac:spMk id="13" creationId="{A5D2A5D1-BA0D-47D3-B051-DA7743C46E28}"/>
          </ac:spMkLst>
        </pc:spChg>
        <pc:graphicFrameChg chg="mod ord modGraphic">
          <ac:chgData name="MERCERON Annabel" userId="S::annabel.merceron@edu.devinci.fr::c39619de-a52b-4c44-ae6f-f0068d8a5dec" providerId="AD" clId="Web-{902ED809-AF16-46DA-9B6B-81DD0997EF3E}" dt="2021-12-04T20:36:48.375" v="201" actId="1076"/>
          <ac:graphicFrameMkLst>
            <pc:docMk/>
            <pc:sldMk cId="3625191395" sldId="289"/>
            <ac:graphicFrameMk id="4" creationId="{CCF8BF56-9E1B-49EE-A7C8-78FDE3E6EA0D}"/>
          </ac:graphicFrameMkLst>
        </pc:graphicFrameChg>
      </pc:sldChg>
      <pc:sldChg chg="del">
        <pc:chgData name="MERCERON Annabel" userId="S::annabel.merceron@edu.devinci.fr::c39619de-a52b-4c44-ae6f-f0068d8a5dec" providerId="AD" clId="Web-{902ED809-AF16-46DA-9B6B-81DD0997EF3E}" dt="2021-12-04T21:06:15.963" v="317"/>
        <pc:sldMkLst>
          <pc:docMk/>
          <pc:sldMk cId="3814547875" sldId="291"/>
        </pc:sldMkLst>
      </pc:sldChg>
      <pc:sldChg chg="del">
        <pc:chgData name="MERCERON Annabel" userId="S::annabel.merceron@edu.devinci.fr::c39619de-a52b-4c44-ae6f-f0068d8a5dec" providerId="AD" clId="Web-{902ED809-AF16-46DA-9B6B-81DD0997EF3E}" dt="2021-12-04T21:06:16.963" v="318"/>
        <pc:sldMkLst>
          <pc:docMk/>
          <pc:sldMk cId="4279280352" sldId="292"/>
        </pc:sldMkLst>
      </pc:sldChg>
      <pc:sldChg chg="addSp modSp">
        <pc:chgData name="MERCERON Annabel" userId="S::annabel.merceron@edu.devinci.fr::c39619de-a52b-4c44-ae6f-f0068d8a5dec" providerId="AD" clId="Web-{902ED809-AF16-46DA-9B6B-81DD0997EF3E}" dt="2021-12-04T20:45:57.469" v="263" actId="1076"/>
        <pc:sldMkLst>
          <pc:docMk/>
          <pc:sldMk cId="2207852324" sldId="293"/>
        </pc:sldMkLst>
        <pc:spChg chg="add mod">
          <ac:chgData name="MERCERON Annabel" userId="S::annabel.merceron@edu.devinci.fr::c39619de-a52b-4c44-ae6f-f0068d8a5dec" providerId="AD" clId="Web-{902ED809-AF16-46DA-9B6B-81DD0997EF3E}" dt="2021-12-04T20:45:57.469" v="263" actId="1076"/>
          <ac:spMkLst>
            <pc:docMk/>
            <pc:sldMk cId="2207852324" sldId="293"/>
            <ac:spMk id="3" creationId="{03B61B05-DCBE-48F2-832A-17E80CDBA926}"/>
          </ac:spMkLst>
        </pc:spChg>
        <pc:picChg chg="mod">
          <ac:chgData name="MERCERON Annabel" userId="S::annabel.merceron@edu.devinci.fr::c39619de-a52b-4c44-ae6f-f0068d8a5dec" providerId="AD" clId="Web-{902ED809-AF16-46DA-9B6B-81DD0997EF3E}" dt="2021-12-04T20:45:29.198" v="249" actId="1076"/>
          <ac:picMkLst>
            <pc:docMk/>
            <pc:sldMk cId="2207852324" sldId="293"/>
            <ac:picMk id="4" creationId="{A4D7AC0F-98B6-4E59-AB4A-D5F171938C4A}"/>
          </ac:picMkLst>
        </pc:picChg>
        <pc:picChg chg="mod">
          <ac:chgData name="MERCERON Annabel" userId="S::annabel.merceron@edu.devinci.fr::c39619de-a52b-4c44-ae6f-f0068d8a5dec" providerId="AD" clId="Web-{902ED809-AF16-46DA-9B6B-81DD0997EF3E}" dt="2021-12-04T20:45:30.932" v="250" actId="1076"/>
          <ac:picMkLst>
            <pc:docMk/>
            <pc:sldMk cId="2207852324" sldId="293"/>
            <ac:picMk id="5" creationId="{D98232E9-86C8-4BA1-A6C4-F17B3FEA96CF}"/>
          </ac:picMkLst>
        </pc:picChg>
      </pc:sldChg>
      <pc:sldChg chg="addSp delSp modSp add replId">
        <pc:chgData name="MERCERON Annabel" userId="S::annabel.merceron@edu.devinci.fr::c39619de-a52b-4c44-ae6f-f0068d8a5dec" providerId="AD" clId="Web-{902ED809-AF16-46DA-9B6B-81DD0997EF3E}" dt="2021-12-04T21:00:57.425" v="312" actId="1076"/>
        <pc:sldMkLst>
          <pc:docMk/>
          <pc:sldMk cId="2405063726" sldId="294"/>
        </pc:sldMkLst>
        <pc:spChg chg="mod ord">
          <ac:chgData name="MERCERON Annabel" userId="S::annabel.merceron@edu.devinci.fr::c39619de-a52b-4c44-ae6f-f0068d8a5dec" providerId="AD" clId="Web-{902ED809-AF16-46DA-9B6B-81DD0997EF3E}" dt="2021-12-04T21:00:23.956" v="299" actId="20577"/>
          <ac:spMkLst>
            <pc:docMk/>
            <pc:sldMk cId="2405063726" sldId="294"/>
            <ac:spMk id="2" creationId="{27C01221-CA45-4D7C-8B02-DE9B91EEE063}"/>
          </ac:spMkLst>
        </pc:spChg>
        <pc:spChg chg="del">
          <ac:chgData name="MERCERON Annabel" userId="S::annabel.merceron@edu.devinci.fr::c39619de-a52b-4c44-ae6f-f0068d8a5dec" providerId="AD" clId="Web-{902ED809-AF16-46DA-9B6B-81DD0997EF3E}" dt="2021-12-04T20:38:16.189" v="215"/>
          <ac:spMkLst>
            <pc:docMk/>
            <pc:sldMk cId="2405063726" sldId="294"/>
            <ac:spMk id="3" creationId="{3263BF83-5BE3-46E6-A4F9-25533C8EE080}"/>
          </ac:spMkLst>
        </pc:spChg>
        <pc:spChg chg="add del mod">
          <ac:chgData name="MERCERON Annabel" userId="S::annabel.merceron@edu.devinci.fr::c39619de-a52b-4c44-ae6f-f0068d8a5dec" providerId="AD" clId="Web-{902ED809-AF16-46DA-9B6B-81DD0997EF3E}" dt="2021-12-04T20:52:47.999" v="264"/>
          <ac:spMkLst>
            <pc:docMk/>
            <pc:sldMk cId="2405063726" sldId="294"/>
            <ac:spMk id="6" creationId="{12092BC9-8DD1-4FCA-B7D0-54DFE3A1D6C6}"/>
          </ac:spMkLst>
        </pc:spChg>
        <pc:spChg chg="del">
          <ac:chgData name="MERCERON Annabel" userId="S::annabel.merceron@edu.devinci.fr::c39619de-a52b-4c44-ae6f-f0068d8a5dec" providerId="AD" clId="Web-{902ED809-AF16-46DA-9B6B-81DD0997EF3E}" dt="2021-12-04T21:00:01.721" v="291"/>
          <ac:spMkLst>
            <pc:docMk/>
            <pc:sldMk cId="2405063726" sldId="294"/>
            <ac:spMk id="9" creationId="{FF9B822F-893E-44C8-963C-64F50ACECBB2}"/>
          </ac:spMkLst>
        </pc:spChg>
        <pc:spChg chg="del">
          <ac:chgData name="MERCERON Annabel" userId="S::annabel.merceron@edu.devinci.fr::c39619de-a52b-4c44-ae6f-f0068d8a5dec" providerId="AD" clId="Web-{902ED809-AF16-46DA-9B6B-81DD0997EF3E}" dt="2021-12-04T20:38:13.611" v="214"/>
          <ac:spMkLst>
            <pc:docMk/>
            <pc:sldMk cId="2405063726" sldId="294"/>
            <ac:spMk id="10" creationId="{02BB6D0D-4B45-4D3B-84E8-63143AE34246}"/>
          </ac:spMkLst>
        </pc:spChg>
        <pc:spChg chg="del">
          <ac:chgData name="MERCERON Annabel" userId="S::annabel.merceron@edu.devinci.fr::c39619de-a52b-4c44-ae6f-f0068d8a5dec" providerId="AD" clId="Web-{902ED809-AF16-46DA-9B6B-81DD0997EF3E}" dt="2021-12-04T21:00:01.721" v="291"/>
          <ac:spMkLst>
            <pc:docMk/>
            <pc:sldMk cId="2405063726" sldId="294"/>
            <ac:spMk id="11" creationId="{EBF87945-A001-489F-9D9B-7D9435F0B9CA}"/>
          </ac:spMkLst>
        </pc:spChg>
        <pc:picChg chg="del">
          <ac:chgData name="MERCERON Annabel" userId="S::annabel.merceron@edu.devinci.fr::c39619de-a52b-4c44-ae6f-f0068d8a5dec" providerId="AD" clId="Web-{902ED809-AF16-46DA-9B6B-81DD0997EF3E}" dt="2021-12-04T20:38:18.642" v="216"/>
          <ac:picMkLst>
            <pc:docMk/>
            <pc:sldMk cId="2405063726" sldId="294"/>
            <ac:picMk id="4" creationId="{2D7DACE8-DC77-4681-BF82-A3BD6935A870}"/>
          </ac:picMkLst>
        </pc:picChg>
        <pc:picChg chg="add mod ord">
          <ac:chgData name="MERCERON Annabel" userId="S::annabel.merceron@edu.devinci.fr::c39619de-a52b-4c44-ae6f-f0068d8a5dec" providerId="AD" clId="Web-{902ED809-AF16-46DA-9B6B-81DD0997EF3E}" dt="2021-12-04T21:00:31.081" v="301" actId="14100"/>
          <ac:picMkLst>
            <pc:docMk/>
            <pc:sldMk cId="2405063726" sldId="294"/>
            <ac:picMk id="7" creationId="{FA962F5A-5B42-4708-A4B6-EE7EFD21A6D6}"/>
          </ac:picMkLst>
        </pc:picChg>
        <pc:picChg chg="add del mod">
          <ac:chgData name="MERCERON Annabel" userId="S::annabel.merceron@edu.devinci.fr::c39619de-a52b-4c44-ae6f-f0068d8a5dec" providerId="AD" clId="Web-{902ED809-AF16-46DA-9B6B-81DD0997EF3E}" dt="2021-12-04T20:57:40.062" v="268"/>
          <ac:picMkLst>
            <pc:docMk/>
            <pc:sldMk cId="2405063726" sldId="294"/>
            <ac:picMk id="8" creationId="{5F392B93-F178-4B86-86BB-F726B7DF307E}"/>
          </ac:picMkLst>
        </pc:picChg>
        <pc:picChg chg="add mod ord">
          <ac:chgData name="MERCERON Annabel" userId="S::annabel.merceron@edu.devinci.fr::c39619de-a52b-4c44-ae6f-f0068d8a5dec" providerId="AD" clId="Web-{902ED809-AF16-46DA-9B6B-81DD0997EF3E}" dt="2021-12-04T21:00:57.425" v="312" actId="1076"/>
          <ac:picMkLst>
            <pc:docMk/>
            <pc:sldMk cId="2405063726" sldId="294"/>
            <ac:picMk id="12" creationId="{31A81E47-5B0E-4697-B6FB-2AC04B4B2222}"/>
          </ac:picMkLst>
        </pc:picChg>
        <pc:picChg chg="add mod">
          <ac:chgData name="MERCERON Annabel" userId="S::annabel.merceron@edu.devinci.fr::c39619de-a52b-4c44-ae6f-f0068d8a5dec" providerId="AD" clId="Web-{902ED809-AF16-46DA-9B6B-81DD0997EF3E}" dt="2021-12-04T21:00:53.956" v="311" actId="1076"/>
          <ac:picMkLst>
            <pc:docMk/>
            <pc:sldMk cId="2405063726" sldId="294"/>
            <ac:picMk id="13" creationId="{126F2F06-70D8-4F6A-A288-7FA075E21AA7}"/>
          </ac:picMkLst>
        </pc:picChg>
        <pc:picChg chg="add mod">
          <ac:chgData name="MERCERON Annabel" userId="S::annabel.merceron@edu.devinci.fr::c39619de-a52b-4c44-ae6f-f0068d8a5dec" providerId="AD" clId="Web-{902ED809-AF16-46DA-9B6B-81DD0997EF3E}" dt="2021-12-04T21:00:51.566" v="310" actId="1076"/>
          <ac:picMkLst>
            <pc:docMk/>
            <pc:sldMk cId="2405063726" sldId="294"/>
            <ac:picMk id="15" creationId="{5F20CB95-D421-4BEE-A43F-3D3D8ECC1D70}"/>
          </ac:picMkLst>
        </pc:picChg>
      </pc:sldChg>
      <pc:sldChg chg="modSp add ord replId">
        <pc:chgData name="MERCERON Annabel" userId="S::annabel.merceron@edu.devinci.fr::c39619de-a52b-4c44-ae6f-f0068d8a5dec" providerId="AD" clId="Web-{902ED809-AF16-46DA-9B6B-81DD0997EF3E}" dt="2021-12-04T20:40:28.723" v="247"/>
        <pc:sldMkLst>
          <pc:docMk/>
          <pc:sldMk cId="1733981656" sldId="295"/>
        </pc:sldMkLst>
        <pc:spChg chg="mod">
          <ac:chgData name="MERCERON Annabel" userId="S::annabel.merceron@edu.devinci.fr::c39619de-a52b-4c44-ae6f-f0068d8a5dec" providerId="AD" clId="Web-{902ED809-AF16-46DA-9B6B-81DD0997EF3E}" dt="2021-12-04T20:39:57.644" v="241" actId="20577"/>
          <ac:spMkLst>
            <pc:docMk/>
            <pc:sldMk cId="1733981656" sldId="295"/>
            <ac:spMk id="2" creationId="{27C01221-CA45-4D7C-8B02-DE9B91EEE063}"/>
          </ac:spMkLst>
        </pc:spChg>
      </pc:sldChg>
      <pc:sldChg chg="addSp delSp modSp new mod setBg addAnim">
        <pc:chgData name="MERCERON Annabel" userId="S::annabel.merceron@edu.devinci.fr::c39619de-a52b-4c44-ae6f-f0068d8a5dec" providerId="AD" clId="Web-{902ED809-AF16-46DA-9B6B-81DD0997EF3E}" dt="2021-12-04T21:19:59.356" v="513" actId="14100"/>
        <pc:sldMkLst>
          <pc:docMk/>
          <pc:sldMk cId="1791464182" sldId="296"/>
        </pc:sldMkLst>
        <pc:spChg chg="mod">
          <ac:chgData name="MERCERON Annabel" userId="S::annabel.merceron@edu.devinci.fr::c39619de-a52b-4c44-ae6f-f0068d8a5dec" providerId="AD" clId="Web-{902ED809-AF16-46DA-9B6B-81DD0997EF3E}" dt="2021-12-04T21:09:27.920" v="378" actId="1076"/>
          <ac:spMkLst>
            <pc:docMk/>
            <pc:sldMk cId="1791464182" sldId="296"/>
            <ac:spMk id="2" creationId="{25AB9019-46B3-4A59-88CD-8B72FD0327B2}"/>
          </ac:spMkLst>
        </pc:spChg>
        <pc:spChg chg="add del mod">
          <ac:chgData name="MERCERON Annabel" userId="S::annabel.merceron@edu.devinci.fr::c39619de-a52b-4c44-ae6f-f0068d8a5dec" providerId="AD" clId="Web-{902ED809-AF16-46DA-9B6B-81DD0997EF3E}" dt="2021-12-04T21:18:08.024" v="455" actId="1076"/>
          <ac:spMkLst>
            <pc:docMk/>
            <pc:sldMk cId="1791464182" sldId="296"/>
            <ac:spMk id="3" creationId="{7DBC4A92-C142-41C1-848B-0D8A85991A06}"/>
          </ac:spMkLst>
        </pc:spChg>
        <pc:spChg chg="add mod">
          <ac:chgData name="MERCERON Annabel" userId="S::annabel.merceron@edu.devinci.fr::c39619de-a52b-4c44-ae6f-f0068d8a5dec" providerId="AD" clId="Web-{902ED809-AF16-46DA-9B6B-81DD0997EF3E}" dt="2021-12-04T21:19:59.356" v="513" actId="14100"/>
          <ac:spMkLst>
            <pc:docMk/>
            <pc:sldMk cId="1791464182" sldId="296"/>
            <ac:spMk id="7" creationId="{93655A36-8EFB-4E4D-8032-742D6CA411B7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1:08:47.669" v="367"/>
          <ac:spMkLst>
            <pc:docMk/>
            <pc:sldMk cId="1791464182" sldId="296"/>
            <ac:spMk id="10" creationId="{ECC07320-C2CA-4E29-8481-9D9E143C7788}"/>
          </ac:spMkLst>
        </pc:spChg>
        <pc:spChg chg="add">
          <ac:chgData name="MERCERON Annabel" userId="S::annabel.merceron@edu.devinci.fr::c39619de-a52b-4c44-ae6f-f0068d8a5dec" providerId="AD" clId="Web-{902ED809-AF16-46DA-9B6B-81DD0997EF3E}" dt="2021-12-04T21:08:47.669" v="367"/>
          <ac:spMkLst>
            <pc:docMk/>
            <pc:sldMk cId="1791464182" sldId="296"/>
            <ac:spMk id="12" creationId="{726D3CBF-1D48-413A-86DA-BED534942C81}"/>
          </ac:spMkLst>
        </pc:spChg>
        <pc:picChg chg="add del mod ord">
          <ac:chgData name="MERCERON Annabel" userId="S::annabel.merceron@edu.devinci.fr::c39619de-a52b-4c44-ae6f-f0068d8a5dec" providerId="AD" clId="Web-{902ED809-AF16-46DA-9B6B-81DD0997EF3E}" dt="2021-12-04T21:08:29.450" v="356"/>
          <ac:picMkLst>
            <pc:docMk/>
            <pc:sldMk cId="1791464182" sldId="296"/>
            <ac:picMk id="4" creationId="{C3C4EDCA-542B-4B1F-A3A1-E75B83DBBD7B}"/>
          </ac:picMkLst>
        </pc:picChg>
        <pc:picChg chg="add del mod">
          <ac:chgData name="MERCERON Annabel" userId="S::annabel.merceron@edu.devinci.fr::c39619de-a52b-4c44-ae6f-f0068d8a5dec" providerId="AD" clId="Web-{902ED809-AF16-46DA-9B6B-81DD0997EF3E}" dt="2021-12-04T21:10:10.546" v="381"/>
          <ac:picMkLst>
            <pc:docMk/>
            <pc:sldMk cId="1791464182" sldId="296"/>
            <ac:picMk id="5" creationId="{8828843B-B041-42A5-A0CE-C4C834A8076B}"/>
          </ac:picMkLst>
        </pc:picChg>
        <pc:picChg chg="add del mod">
          <ac:chgData name="MERCERON Annabel" userId="S::annabel.merceron@edu.devinci.fr::c39619de-a52b-4c44-ae6f-f0068d8a5dec" providerId="AD" clId="Web-{902ED809-AF16-46DA-9B6B-81DD0997EF3E}" dt="2021-12-04T21:18:20.962" v="459"/>
          <ac:picMkLst>
            <pc:docMk/>
            <pc:sldMk cId="1791464182" sldId="296"/>
            <ac:picMk id="6" creationId="{8BCBBBDD-D49C-47E9-A979-528052E20FC6}"/>
          </ac:picMkLst>
        </pc:picChg>
        <pc:picChg chg="add mod">
          <ac:chgData name="MERCERON Annabel" userId="S::annabel.merceron@edu.devinci.fr::c39619de-a52b-4c44-ae6f-f0068d8a5dec" providerId="AD" clId="Web-{902ED809-AF16-46DA-9B6B-81DD0997EF3E}" dt="2021-12-04T21:18:30.400" v="463" actId="1076"/>
          <ac:picMkLst>
            <pc:docMk/>
            <pc:sldMk cId="1791464182" sldId="296"/>
            <ac:picMk id="8" creationId="{441F3CCC-8FA9-4C43-A082-9FF192A58B9E}"/>
          </ac:picMkLst>
        </pc:picChg>
        <pc:cxnChg chg="add">
          <ac:chgData name="MERCERON Annabel" userId="S::annabel.merceron@edu.devinci.fr::c39619de-a52b-4c44-ae6f-f0068d8a5dec" providerId="AD" clId="Web-{902ED809-AF16-46DA-9B6B-81DD0997EF3E}" dt="2021-12-04T21:08:47.669" v="367"/>
          <ac:cxnSpMkLst>
            <pc:docMk/>
            <pc:sldMk cId="1791464182" sldId="296"/>
            <ac:cxnSpMk id="14" creationId="{F02A64E5-C20B-47CF-8CCC-D62830964E1D}"/>
          </ac:cxnSpMkLst>
        </pc:cxnChg>
      </pc:sldChg>
      <pc:sldChg chg="addSp modSp new del">
        <pc:chgData name="MERCERON Annabel" userId="S::annabel.merceron@edu.devinci.fr::c39619de-a52b-4c44-ae6f-f0068d8a5dec" providerId="AD" clId="Web-{902ED809-AF16-46DA-9B6B-81DD0997EF3E}" dt="2021-12-04T21:18:16.290" v="457"/>
        <pc:sldMkLst>
          <pc:docMk/>
          <pc:sldMk cId="1751996798" sldId="297"/>
        </pc:sldMkLst>
        <pc:spChg chg="mod">
          <ac:chgData name="MERCERON Annabel" userId="S::annabel.merceron@edu.devinci.fr::c39619de-a52b-4c44-ae6f-f0068d8a5dec" providerId="AD" clId="Web-{902ED809-AF16-46DA-9B6B-81DD0997EF3E}" dt="2021-12-04T21:15:09.927" v="419" actId="20577"/>
          <ac:spMkLst>
            <pc:docMk/>
            <pc:sldMk cId="1751996798" sldId="297"/>
            <ac:spMk id="3" creationId="{51D15C7E-216E-4376-9E36-DD558D17C482}"/>
          </ac:spMkLst>
        </pc:spChg>
        <pc:picChg chg="add mod">
          <ac:chgData name="MERCERON Annabel" userId="S::annabel.merceron@edu.devinci.fr::c39619de-a52b-4c44-ae6f-f0068d8a5dec" providerId="AD" clId="Web-{902ED809-AF16-46DA-9B6B-81DD0997EF3E}" dt="2021-12-04T21:15:11.255" v="420"/>
          <ac:picMkLst>
            <pc:docMk/>
            <pc:sldMk cId="1751996798" sldId="297"/>
            <ac:picMk id="4" creationId="{0B94D9EE-740C-41ED-BB1B-0F92780C670F}"/>
          </ac:picMkLst>
        </pc:picChg>
      </pc:sldChg>
    </pc:docChg>
  </pc:docChgLst>
  <pc:docChgLst>
    <pc:chgData name="LAM Jean-Michel" userId="S::jean-michel.lam@edu.devinci.fr::2ec89f35-7f08-4a19-b680-12d388fbcb89" providerId="AD" clId="Web-{B24FFAE2-4A40-46A5-9206-9B5FF77B6BE3}"/>
    <pc:docChg chg="addSld delSld modSld sldOrd">
      <pc:chgData name="LAM Jean-Michel" userId="S::jean-michel.lam@edu.devinci.fr::2ec89f35-7f08-4a19-b680-12d388fbcb89" providerId="AD" clId="Web-{B24FFAE2-4A40-46A5-9206-9B5FF77B6BE3}" dt="2021-12-01T11:41:56.015" v="149" actId="1076"/>
      <pc:docMkLst>
        <pc:docMk/>
      </pc:docMkLst>
      <pc:sldChg chg="del">
        <pc:chgData name="LAM Jean-Michel" userId="S::jean-michel.lam@edu.devinci.fr::2ec89f35-7f08-4a19-b680-12d388fbcb89" providerId="AD" clId="Web-{B24FFAE2-4A40-46A5-9206-9B5FF77B6BE3}" dt="2021-12-01T11:24:45.458" v="103"/>
        <pc:sldMkLst>
          <pc:docMk/>
          <pc:sldMk cId="1696239656" sldId="264"/>
        </pc:sldMkLst>
      </pc:sldChg>
      <pc:sldChg chg="addSp delSp modSp">
        <pc:chgData name="LAM Jean-Michel" userId="S::jean-michel.lam@edu.devinci.fr::2ec89f35-7f08-4a19-b680-12d388fbcb89" providerId="AD" clId="Web-{B24FFAE2-4A40-46A5-9206-9B5FF77B6BE3}" dt="2021-12-01T11:28:59.058" v="133" actId="20577"/>
        <pc:sldMkLst>
          <pc:docMk/>
          <pc:sldMk cId="1682395603" sldId="269"/>
        </pc:sldMkLst>
        <pc:spChg chg="mod">
          <ac:chgData name="LAM Jean-Michel" userId="S::jean-michel.lam@edu.devinci.fr::2ec89f35-7f08-4a19-b680-12d388fbcb89" providerId="AD" clId="Web-{B24FFAE2-4A40-46A5-9206-9B5FF77B6BE3}" dt="2021-12-01T11:28:59.058" v="133" actId="20577"/>
          <ac:spMkLst>
            <pc:docMk/>
            <pc:sldMk cId="1682395603" sldId="269"/>
            <ac:spMk id="12" creationId="{CD8DFF84-C236-4414-81C5-6F3D42F08B93}"/>
          </ac:spMkLst>
        </pc:spChg>
        <pc:picChg chg="add del mod">
          <ac:chgData name="LAM Jean-Michel" userId="S::jean-michel.lam@edu.devinci.fr::2ec89f35-7f08-4a19-b680-12d388fbcb89" providerId="AD" clId="Web-{B24FFAE2-4A40-46A5-9206-9B5FF77B6BE3}" dt="2021-12-01T11:28:03.619" v="106"/>
          <ac:picMkLst>
            <pc:docMk/>
            <pc:sldMk cId="1682395603" sldId="269"/>
            <ac:picMk id="3" creationId="{C866037C-A72F-4362-BAA7-48E6B2F20BFD}"/>
          </ac:picMkLst>
        </pc:picChg>
        <pc:picChg chg="add mod">
          <ac:chgData name="LAM Jean-Michel" userId="S::jean-michel.lam@edu.devinci.fr::2ec89f35-7f08-4a19-b680-12d388fbcb89" providerId="AD" clId="Web-{B24FFAE2-4A40-46A5-9206-9B5FF77B6BE3}" dt="2021-12-01T11:28:22.151" v="112" actId="1076"/>
          <ac:picMkLst>
            <pc:docMk/>
            <pc:sldMk cId="1682395603" sldId="269"/>
            <ac:picMk id="4" creationId="{03D45E94-E8F0-497E-81CE-CFB744C8FDB2}"/>
          </ac:picMkLst>
        </pc:picChg>
      </pc:sldChg>
      <pc:sldChg chg="addSp delSp modSp mod setBg">
        <pc:chgData name="LAM Jean-Michel" userId="S::jean-michel.lam@edu.devinci.fr::2ec89f35-7f08-4a19-b680-12d388fbcb89" providerId="AD" clId="Web-{B24FFAE2-4A40-46A5-9206-9B5FF77B6BE3}" dt="2021-12-01T11:23:29.018" v="90" actId="14100"/>
        <pc:sldMkLst>
          <pc:docMk/>
          <pc:sldMk cId="325689831" sldId="281"/>
        </pc:sldMkLst>
        <pc:spChg chg="mod">
          <ac:chgData name="LAM Jean-Michel" userId="S::jean-michel.lam@edu.devinci.fr::2ec89f35-7f08-4a19-b680-12d388fbcb89" providerId="AD" clId="Web-{B24FFAE2-4A40-46A5-9206-9B5FF77B6BE3}" dt="2021-12-01T11:21:45.313" v="60" actId="14100"/>
          <ac:spMkLst>
            <pc:docMk/>
            <pc:sldMk cId="325689831" sldId="281"/>
            <ac:spMk id="2" creationId="{AD10B1D8-427E-4ACF-9B34-BAD491C32B46}"/>
          </ac:spMkLst>
        </pc:spChg>
        <pc:spChg chg="del">
          <ac:chgData name="LAM Jean-Michel" userId="S::jean-michel.lam@edu.devinci.fr::2ec89f35-7f08-4a19-b680-12d388fbcb89" providerId="AD" clId="Web-{B24FFAE2-4A40-46A5-9206-9B5FF77B6BE3}" dt="2021-12-01T11:21:06.421" v="42"/>
          <ac:spMkLst>
            <pc:docMk/>
            <pc:sldMk cId="325689831" sldId="281"/>
            <ac:spMk id="3" creationId="{7FB9BC68-5047-4E3C-A0EE-A0AFDEEF3BDD}"/>
          </ac:spMkLst>
        </pc:spChg>
        <pc:spChg chg="add del mod">
          <ac:chgData name="LAM Jean-Michel" userId="S::jean-michel.lam@edu.devinci.fr::2ec89f35-7f08-4a19-b680-12d388fbcb89" providerId="AD" clId="Web-{B24FFAE2-4A40-46A5-9206-9B5FF77B6BE3}" dt="2021-12-01T11:23:22.003" v="88"/>
          <ac:spMkLst>
            <pc:docMk/>
            <pc:sldMk cId="325689831" sldId="281"/>
            <ac:spMk id="7" creationId="{7FFD0E38-6741-405E-935C-41A203910AD6}"/>
          </ac:spMkLst>
        </pc:spChg>
        <pc:spChg chg="add del mod">
          <ac:chgData name="LAM Jean-Michel" userId="S::jean-michel.lam@edu.devinci.fr::2ec89f35-7f08-4a19-b680-12d388fbcb89" providerId="AD" clId="Web-{B24FFAE2-4A40-46A5-9206-9B5FF77B6BE3}" dt="2021-12-01T11:22:48.752" v="82"/>
          <ac:spMkLst>
            <pc:docMk/>
            <pc:sldMk cId="325689831" sldId="281"/>
            <ac:spMk id="8" creationId="{BBC6ABEB-9200-4375-9881-7CBFC8EE7C0E}"/>
          </ac:spMkLst>
        </pc:spChg>
        <pc:spChg chg="add">
          <ac:chgData name="LAM Jean-Michel" userId="S::jean-michel.lam@edu.devinci.fr::2ec89f35-7f08-4a19-b680-12d388fbcb89" providerId="AD" clId="Web-{B24FFAE2-4A40-46A5-9206-9B5FF77B6BE3}" dt="2021-12-01T11:21:28.328" v="45"/>
          <ac:spMkLst>
            <pc:docMk/>
            <pc:sldMk cId="325689831" sldId="281"/>
            <ac:spMk id="11" creationId="{04812C46-200A-4DEB-A05E-3ED6C68C2387}"/>
          </ac:spMkLst>
        </pc:spChg>
        <pc:picChg chg="add del mod ord">
          <ac:chgData name="LAM Jean-Michel" userId="S::jean-michel.lam@edu.devinci.fr::2ec89f35-7f08-4a19-b680-12d388fbcb89" providerId="AD" clId="Web-{B24FFAE2-4A40-46A5-9206-9B5FF77B6BE3}" dt="2021-12-01T11:22:47.658" v="81"/>
          <ac:picMkLst>
            <pc:docMk/>
            <pc:sldMk cId="325689831" sldId="281"/>
            <ac:picMk id="4" creationId="{D78C9F89-F7BA-4F91-9CF7-E6354B50B8AC}"/>
          </ac:picMkLst>
        </pc:picChg>
        <pc:picChg chg="add del mod ord">
          <ac:chgData name="LAM Jean-Michel" userId="S::jean-michel.lam@edu.devinci.fr::2ec89f35-7f08-4a19-b680-12d388fbcb89" providerId="AD" clId="Web-{B24FFAE2-4A40-46A5-9206-9B5FF77B6BE3}" dt="2021-12-01T11:23:21.159" v="87"/>
          <ac:picMkLst>
            <pc:docMk/>
            <pc:sldMk cId="325689831" sldId="281"/>
            <ac:picMk id="5" creationId="{3C76821F-A7D5-4D2D-9F8C-778EDFD5075E}"/>
          </ac:picMkLst>
        </pc:picChg>
        <pc:picChg chg="add mod ord">
          <ac:chgData name="LAM Jean-Michel" userId="S::jean-michel.lam@edu.devinci.fr::2ec89f35-7f08-4a19-b680-12d388fbcb89" providerId="AD" clId="Web-{B24FFAE2-4A40-46A5-9206-9B5FF77B6BE3}" dt="2021-12-01T11:23:29.018" v="90" actId="14100"/>
          <ac:picMkLst>
            <pc:docMk/>
            <pc:sldMk cId="325689831" sldId="281"/>
            <ac:picMk id="9" creationId="{915E25AC-8220-4B5C-9FFC-727A6EF81785}"/>
          </ac:picMkLst>
        </pc:picChg>
      </pc:sldChg>
      <pc:sldChg chg="delSp modSp add del ord replId">
        <pc:chgData name="LAM Jean-Michel" userId="S::jean-michel.lam@edu.devinci.fr::2ec89f35-7f08-4a19-b680-12d388fbcb89" providerId="AD" clId="Web-{B24FFAE2-4A40-46A5-9206-9B5FF77B6BE3}" dt="2021-12-01T11:22:10.345" v="65"/>
        <pc:sldMkLst>
          <pc:docMk/>
          <pc:sldMk cId="3350200324" sldId="282"/>
        </pc:sldMkLst>
        <pc:spChg chg="mod">
          <ac:chgData name="LAM Jean-Michel" userId="S::jean-michel.lam@edu.devinci.fr::2ec89f35-7f08-4a19-b680-12d388fbcb89" providerId="AD" clId="Web-{B24FFAE2-4A40-46A5-9206-9B5FF77B6BE3}" dt="2021-12-01T11:18:57.293" v="13" actId="20577"/>
          <ac:spMkLst>
            <pc:docMk/>
            <pc:sldMk cId="3350200324" sldId="282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B24FFAE2-4A40-46A5-9206-9B5FF77B6BE3}" dt="2021-12-01T11:19:09.699" v="15" actId="20577"/>
          <ac:spMkLst>
            <pc:docMk/>
            <pc:sldMk cId="3350200324" sldId="282"/>
            <ac:spMk id="12" creationId="{CD8DFF84-C236-4414-81C5-6F3D42F08B93}"/>
          </ac:spMkLst>
        </pc:spChg>
        <pc:picChg chg="del">
          <ac:chgData name="LAM Jean-Michel" userId="S::jean-michel.lam@edu.devinci.fr::2ec89f35-7f08-4a19-b680-12d388fbcb89" providerId="AD" clId="Web-{B24FFAE2-4A40-46A5-9206-9B5FF77B6BE3}" dt="2021-12-01T11:19:06.949" v="14"/>
          <ac:picMkLst>
            <pc:docMk/>
            <pc:sldMk cId="3350200324" sldId="282"/>
            <ac:picMk id="4" creationId="{51C4B006-D4EF-436A-BF9F-04DAD925E7AA}"/>
          </ac:picMkLst>
        </pc:picChg>
      </pc:sldChg>
      <pc:sldChg chg="addSp delSp modSp add del replId">
        <pc:chgData name="LAM Jean-Michel" userId="S::jean-michel.lam@edu.devinci.fr::2ec89f35-7f08-4a19-b680-12d388fbcb89" providerId="AD" clId="Web-{B24FFAE2-4A40-46A5-9206-9B5FF77B6BE3}" dt="2021-12-01T11:21:58.297" v="62"/>
        <pc:sldMkLst>
          <pc:docMk/>
          <pc:sldMk cId="1306017259" sldId="283"/>
        </pc:sldMkLst>
        <pc:spChg chg="mod">
          <ac:chgData name="LAM Jean-Michel" userId="S::jean-michel.lam@edu.devinci.fr::2ec89f35-7f08-4a19-b680-12d388fbcb89" providerId="AD" clId="Web-{B24FFAE2-4A40-46A5-9206-9B5FF77B6BE3}" dt="2021-12-01T11:20:42.092" v="41" actId="14100"/>
          <ac:spMkLst>
            <pc:docMk/>
            <pc:sldMk cId="1306017259" sldId="283"/>
            <ac:spMk id="2" creationId="{7849915F-6AAF-47A8-BB88-B5B964269A1F}"/>
          </ac:spMkLst>
        </pc:spChg>
        <pc:spChg chg="add mod">
          <ac:chgData name="LAM Jean-Michel" userId="S::jean-michel.lam@edu.devinci.fr::2ec89f35-7f08-4a19-b680-12d388fbcb89" providerId="AD" clId="Web-{B24FFAE2-4A40-46A5-9206-9B5FF77B6BE3}" dt="2021-12-01T11:19:51.357" v="35" actId="14100"/>
          <ac:spMkLst>
            <pc:docMk/>
            <pc:sldMk cId="1306017259" sldId="283"/>
            <ac:spMk id="5" creationId="{D08B590E-60F3-401D-9147-945655C54F66}"/>
          </ac:spMkLst>
        </pc:spChg>
        <pc:spChg chg="del mod">
          <ac:chgData name="LAM Jean-Michel" userId="S::jean-michel.lam@edu.devinci.fr::2ec89f35-7f08-4a19-b680-12d388fbcb89" providerId="AD" clId="Web-{B24FFAE2-4A40-46A5-9206-9B5FF77B6BE3}" dt="2021-12-01T11:19:41.653" v="31"/>
          <ac:spMkLst>
            <pc:docMk/>
            <pc:sldMk cId="1306017259" sldId="283"/>
            <ac:spMk id="12" creationId="{CD8DFF84-C236-4414-81C5-6F3D42F08B93}"/>
          </ac:spMkLst>
        </pc:spChg>
        <pc:picChg chg="add mod ord">
          <ac:chgData name="LAM Jean-Michel" userId="S::jean-michel.lam@edu.devinci.fr::2ec89f35-7f08-4a19-b680-12d388fbcb89" providerId="AD" clId="Web-{B24FFAE2-4A40-46A5-9206-9B5FF77B6BE3}" dt="2021-12-01T11:20:01.544" v="39" actId="1076"/>
          <ac:picMkLst>
            <pc:docMk/>
            <pc:sldMk cId="1306017259" sldId="283"/>
            <ac:picMk id="3" creationId="{35861255-674E-4D55-AB40-E401D694BC81}"/>
          </ac:picMkLst>
        </pc:picChg>
        <pc:picChg chg="del">
          <ac:chgData name="LAM Jean-Michel" userId="S::jean-michel.lam@edu.devinci.fr::2ec89f35-7f08-4a19-b680-12d388fbcb89" providerId="AD" clId="Web-{B24FFAE2-4A40-46A5-9206-9B5FF77B6BE3}" dt="2021-12-01T11:19:15.731" v="17"/>
          <ac:picMkLst>
            <pc:docMk/>
            <pc:sldMk cId="1306017259" sldId="283"/>
            <ac:picMk id="4" creationId="{51C4B006-D4EF-436A-BF9F-04DAD925E7AA}"/>
          </ac:picMkLst>
        </pc:picChg>
      </pc:sldChg>
      <pc:sldChg chg="addSp delSp modSp add ord replId">
        <pc:chgData name="LAM Jean-Michel" userId="S::jean-michel.lam@edu.devinci.fr::2ec89f35-7f08-4a19-b680-12d388fbcb89" providerId="AD" clId="Web-{B24FFAE2-4A40-46A5-9206-9B5FF77B6BE3}" dt="2021-12-01T11:23:00.908" v="86" actId="14100"/>
        <pc:sldMkLst>
          <pc:docMk/>
          <pc:sldMk cId="3823065816" sldId="283"/>
        </pc:sldMkLst>
        <pc:spChg chg="mod">
          <ac:chgData name="LAM Jean-Michel" userId="S::jean-michel.lam@edu.devinci.fr::2ec89f35-7f08-4a19-b680-12d388fbcb89" providerId="AD" clId="Web-{B24FFAE2-4A40-46A5-9206-9B5FF77B6BE3}" dt="2021-12-01T11:22:28.314" v="77" actId="20577"/>
          <ac:spMkLst>
            <pc:docMk/>
            <pc:sldMk cId="3823065816" sldId="283"/>
            <ac:spMk id="2" creationId="{AD10B1D8-427E-4ACF-9B34-BAD491C32B46}"/>
          </ac:spMkLst>
        </pc:spChg>
        <pc:spChg chg="del">
          <ac:chgData name="LAM Jean-Michel" userId="S::jean-michel.lam@edu.devinci.fr::2ec89f35-7f08-4a19-b680-12d388fbcb89" providerId="AD" clId="Web-{B24FFAE2-4A40-46A5-9206-9B5FF77B6BE3}" dt="2021-12-01T11:22:36.580" v="79"/>
          <ac:spMkLst>
            <pc:docMk/>
            <pc:sldMk cId="3823065816" sldId="283"/>
            <ac:spMk id="8" creationId="{BBC6ABEB-9200-4375-9881-7CBFC8EE7C0E}"/>
          </ac:spMkLst>
        </pc:spChg>
        <pc:picChg chg="add mod ord">
          <ac:chgData name="LAM Jean-Michel" userId="S::jean-michel.lam@edu.devinci.fr::2ec89f35-7f08-4a19-b680-12d388fbcb89" providerId="AD" clId="Web-{B24FFAE2-4A40-46A5-9206-9B5FF77B6BE3}" dt="2021-12-01T11:23:00.908" v="86" actId="14100"/>
          <ac:picMkLst>
            <pc:docMk/>
            <pc:sldMk cId="3823065816" sldId="283"/>
            <ac:picMk id="3" creationId="{54F86136-5DA3-4C89-91E1-64AE014E7669}"/>
          </ac:picMkLst>
        </pc:picChg>
        <pc:picChg chg="del">
          <ac:chgData name="LAM Jean-Michel" userId="S::jean-michel.lam@edu.devinci.fr::2ec89f35-7f08-4a19-b680-12d388fbcb89" providerId="AD" clId="Web-{B24FFAE2-4A40-46A5-9206-9B5FF77B6BE3}" dt="2021-12-01T11:22:31.376" v="78"/>
          <ac:picMkLst>
            <pc:docMk/>
            <pc:sldMk cId="3823065816" sldId="283"/>
            <ac:picMk id="4" creationId="{D78C9F89-F7BA-4F91-9CF7-E6354B50B8AC}"/>
          </ac:picMkLst>
        </pc:picChg>
      </pc:sldChg>
      <pc:sldChg chg="modSp new">
        <pc:chgData name="LAM Jean-Michel" userId="S::jean-michel.lam@edu.devinci.fr::2ec89f35-7f08-4a19-b680-12d388fbcb89" providerId="AD" clId="Web-{B24FFAE2-4A40-46A5-9206-9B5FF77B6BE3}" dt="2021-12-01T11:24:05.597" v="102" actId="20577"/>
        <pc:sldMkLst>
          <pc:docMk/>
          <pc:sldMk cId="3797342889" sldId="284"/>
        </pc:sldMkLst>
        <pc:spChg chg="mod">
          <ac:chgData name="LAM Jean-Michel" userId="S::jean-michel.lam@edu.devinci.fr::2ec89f35-7f08-4a19-b680-12d388fbcb89" providerId="AD" clId="Web-{B24FFAE2-4A40-46A5-9206-9B5FF77B6BE3}" dt="2021-12-01T11:24:05.597" v="102" actId="20577"/>
          <ac:spMkLst>
            <pc:docMk/>
            <pc:sldMk cId="3797342889" sldId="284"/>
            <ac:spMk id="2" creationId="{52B2CB76-9F1A-41D6-B7E9-D2D263E7374F}"/>
          </ac:spMkLst>
        </pc:spChg>
      </pc:sldChg>
      <pc:sldChg chg="modSp new">
        <pc:chgData name="LAM Jean-Michel" userId="S::jean-michel.lam@edu.devinci.fr::2ec89f35-7f08-4a19-b680-12d388fbcb89" providerId="AD" clId="Web-{B24FFAE2-4A40-46A5-9206-9B5FF77B6BE3}" dt="2021-12-01T11:41:26.514" v="144" actId="20577"/>
        <pc:sldMkLst>
          <pc:docMk/>
          <pc:sldMk cId="2272810823" sldId="285"/>
        </pc:sldMkLst>
        <pc:spChg chg="mod">
          <ac:chgData name="LAM Jean-Michel" userId="S::jean-michel.lam@edu.devinci.fr::2ec89f35-7f08-4a19-b680-12d388fbcb89" providerId="AD" clId="Web-{B24FFAE2-4A40-46A5-9206-9B5FF77B6BE3}" dt="2021-12-01T11:41:08.498" v="135" actId="20577"/>
          <ac:spMkLst>
            <pc:docMk/>
            <pc:sldMk cId="2272810823" sldId="285"/>
            <ac:spMk id="2" creationId="{381DFB22-C625-4985-AAB6-3CDB126436E9}"/>
          </ac:spMkLst>
        </pc:spChg>
        <pc:spChg chg="mod">
          <ac:chgData name="LAM Jean-Michel" userId="S::jean-michel.lam@edu.devinci.fr::2ec89f35-7f08-4a19-b680-12d388fbcb89" providerId="AD" clId="Web-{B24FFAE2-4A40-46A5-9206-9B5FF77B6BE3}" dt="2021-12-01T11:41:26.514" v="144" actId="20577"/>
          <ac:spMkLst>
            <pc:docMk/>
            <pc:sldMk cId="2272810823" sldId="285"/>
            <ac:spMk id="3" creationId="{83F2318F-4104-4ABC-BFE3-601561C296E2}"/>
          </ac:spMkLst>
        </pc:spChg>
      </pc:sldChg>
      <pc:sldChg chg="addSp delSp modSp new">
        <pc:chgData name="LAM Jean-Michel" userId="S::jean-michel.lam@edu.devinci.fr::2ec89f35-7f08-4a19-b680-12d388fbcb89" providerId="AD" clId="Web-{B24FFAE2-4A40-46A5-9206-9B5FF77B6BE3}" dt="2021-12-01T11:41:56.015" v="149" actId="1076"/>
        <pc:sldMkLst>
          <pc:docMk/>
          <pc:sldMk cId="1864701134" sldId="286"/>
        </pc:sldMkLst>
        <pc:spChg chg="del">
          <ac:chgData name="LAM Jean-Michel" userId="S::jean-michel.lam@edu.devinci.fr::2ec89f35-7f08-4a19-b680-12d388fbcb89" providerId="AD" clId="Web-{B24FFAE2-4A40-46A5-9206-9B5FF77B6BE3}" dt="2021-12-01T11:41:48.280" v="146"/>
          <ac:spMkLst>
            <pc:docMk/>
            <pc:sldMk cId="1864701134" sldId="286"/>
            <ac:spMk id="3" creationId="{917E8A58-F5FC-4936-827E-F653C6E25FC8}"/>
          </ac:spMkLst>
        </pc:spChg>
        <pc:picChg chg="add mod ord">
          <ac:chgData name="LAM Jean-Michel" userId="S::jean-michel.lam@edu.devinci.fr::2ec89f35-7f08-4a19-b680-12d388fbcb89" providerId="AD" clId="Web-{B24FFAE2-4A40-46A5-9206-9B5FF77B6BE3}" dt="2021-12-01T11:41:56.015" v="149" actId="1076"/>
          <ac:picMkLst>
            <pc:docMk/>
            <pc:sldMk cId="1864701134" sldId="286"/>
            <ac:picMk id="4" creationId="{EE330DEF-D649-4521-BD2A-777F243D9073}"/>
          </ac:picMkLst>
        </pc:picChg>
      </pc:sldChg>
    </pc:docChg>
  </pc:docChgLst>
  <pc:docChgLst>
    <pc:chgData name="LAM Jean-Michel" userId="S::jean-michel.lam@edu.devinci.fr::2ec89f35-7f08-4a19-b680-12d388fbcb89" providerId="AD" clId="Web-{35E9282C-4029-4A49-B1D6-CEF20A0444A4}"/>
    <pc:docChg chg="modSld sldOrd">
      <pc:chgData name="LAM Jean-Michel" userId="S::jean-michel.lam@edu.devinci.fr::2ec89f35-7f08-4a19-b680-12d388fbcb89" providerId="AD" clId="Web-{35E9282C-4029-4A49-B1D6-CEF20A0444A4}" dt="2021-12-02T13:37:27.206" v="56"/>
      <pc:docMkLst>
        <pc:docMk/>
      </pc:docMkLst>
      <pc:sldChg chg="addSp delSp modSp">
        <pc:chgData name="LAM Jean-Michel" userId="S::jean-michel.lam@edu.devinci.fr::2ec89f35-7f08-4a19-b680-12d388fbcb89" providerId="AD" clId="Web-{35E9282C-4029-4A49-B1D6-CEF20A0444A4}" dt="2021-12-02T13:34:58.635" v="32" actId="1076"/>
        <pc:sldMkLst>
          <pc:docMk/>
          <pc:sldMk cId="2376126072" sldId="260"/>
        </pc:sldMkLst>
        <pc:spChg chg="add del">
          <ac:chgData name="LAM Jean-Michel" userId="S::jean-michel.lam@edu.devinci.fr::2ec89f35-7f08-4a19-b680-12d388fbcb89" providerId="AD" clId="Web-{35E9282C-4029-4A49-B1D6-CEF20A0444A4}" dt="2021-12-02T13:33:41.897" v="3"/>
          <ac:spMkLst>
            <pc:docMk/>
            <pc:sldMk cId="2376126072" sldId="260"/>
            <ac:spMk id="3" creationId="{6A4894F1-1350-4A62-9931-1D9839FBCA81}"/>
          </ac:spMkLst>
        </pc:spChg>
        <pc:spChg chg="add mod">
          <ac:chgData name="LAM Jean-Michel" userId="S::jean-michel.lam@edu.devinci.fr::2ec89f35-7f08-4a19-b680-12d388fbcb89" providerId="AD" clId="Web-{35E9282C-4029-4A49-B1D6-CEF20A0444A4}" dt="2021-12-02T13:34:58.635" v="32" actId="1076"/>
          <ac:spMkLst>
            <pc:docMk/>
            <pc:sldMk cId="2376126072" sldId="260"/>
            <ac:spMk id="4" creationId="{40B5B8A1-F5CA-4563-BFAC-951E71EC8DB0}"/>
          </ac:spMkLst>
        </pc:spChg>
      </pc:sldChg>
      <pc:sldChg chg="modSp">
        <pc:chgData name="LAM Jean-Michel" userId="S::jean-michel.lam@edu.devinci.fr::2ec89f35-7f08-4a19-b680-12d388fbcb89" providerId="AD" clId="Web-{35E9282C-4029-4A49-B1D6-CEF20A0444A4}" dt="2021-12-02T13:36:43.454" v="53" actId="1076"/>
        <pc:sldMkLst>
          <pc:docMk/>
          <pc:sldMk cId="2074081692" sldId="261"/>
        </pc:sldMkLst>
        <pc:spChg chg="mod">
          <ac:chgData name="LAM Jean-Michel" userId="S::jean-michel.lam@edu.devinci.fr::2ec89f35-7f08-4a19-b680-12d388fbcb89" providerId="AD" clId="Web-{35E9282C-4029-4A49-B1D6-CEF20A0444A4}" dt="2021-12-02T13:36:43.454" v="53" actId="1076"/>
          <ac:spMkLst>
            <pc:docMk/>
            <pc:sldMk cId="2074081692" sldId="261"/>
            <ac:spMk id="3" creationId="{3263BF83-5BE3-46E6-A4F9-25533C8EE080}"/>
          </ac:spMkLst>
        </pc:spChg>
      </pc:sldChg>
      <pc:sldChg chg="ord">
        <pc:chgData name="LAM Jean-Michel" userId="S::jean-michel.lam@edu.devinci.fr::2ec89f35-7f08-4a19-b680-12d388fbcb89" providerId="AD" clId="Web-{35E9282C-4029-4A49-B1D6-CEF20A0444A4}" dt="2021-12-02T13:37:27.206" v="56"/>
        <pc:sldMkLst>
          <pc:docMk/>
          <pc:sldMk cId="810140504" sldId="262"/>
        </pc:sldMkLst>
      </pc:sldChg>
      <pc:sldChg chg="ord">
        <pc:chgData name="LAM Jean-Michel" userId="S::jean-michel.lam@edu.devinci.fr::2ec89f35-7f08-4a19-b680-12d388fbcb89" providerId="AD" clId="Web-{35E9282C-4029-4A49-B1D6-CEF20A0444A4}" dt="2021-12-02T13:37:15.393" v="55"/>
        <pc:sldMkLst>
          <pc:docMk/>
          <pc:sldMk cId="255232165" sldId="271"/>
        </pc:sldMkLst>
      </pc:sldChg>
    </pc:docChg>
  </pc:docChgLst>
  <pc:docChgLst>
    <pc:chgData name="MERCERON Annabel" userId="S::annabel.merceron@edu.devinci.fr::c39619de-a52b-4c44-ae6f-f0068d8a5dec" providerId="AD" clId="Web-{5E8FFAF3-6F11-4B24-891C-B63DA7D305F9}"/>
    <pc:docChg chg="modSld">
      <pc:chgData name="MERCERON Annabel" userId="S::annabel.merceron@edu.devinci.fr::c39619de-a52b-4c44-ae6f-f0068d8a5dec" providerId="AD" clId="Web-{5E8FFAF3-6F11-4B24-891C-B63DA7D305F9}" dt="2021-12-08T13:59:07.657" v="17" actId="1076"/>
      <pc:docMkLst>
        <pc:docMk/>
      </pc:docMkLst>
      <pc:sldChg chg="addSp delSp modSp mod setBg">
        <pc:chgData name="MERCERON Annabel" userId="S::annabel.merceron@edu.devinci.fr::c39619de-a52b-4c44-ae6f-f0068d8a5dec" providerId="AD" clId="Web-{5E8FFAF3-6F11-4B24-891C-B63DA7D305F9}" dt="2021-12-08T13:59:07.657" v="17" actId="1076"/>
        <pc:sldMkLst>
          <pc:docMk/>
          <pc:sldMk cId="1344194071" sldId="301"/>
        </pc:sldMkLst>
        <pc:spChg chg="mod">
          <ac:chgData name="MERCERON Annabel" userId="S::annabel.merceron@edu.devinci.fr::c39619de-a52b-4c44-ae6f-f0068d8a5dec" providerId="AD" clId="Web-{5E8FFAF3-6F11-4B24-891C-B63DA7D305F9}" dt="2021-12-08T13:55:23.667" v="9"/>
          <ac:spMkLst>
            <pc:docMk/>
            <pc:sldMk cId="1344194071" sldId="301"/>
            <ac:spMk id="2" creationId="{A6BF8CA1-27D4-4ABB-B3CC-F6D11ACC4666}"/>
          </ac:spMkLst>
        </pc:spChg>
        <pc:spChg chg="del">
          <ac:chgData name="MERCERON Annabel" userId="S::annabel.merceron@edu.devinci.fr::c39619de-a52b-4c44-ae6f-f0068d8a5dec" providerId="AD" clId="Web-{5E8FFAF3-6F11-4B24-891C-B63DA7D305F9}" dt="2021-12-08T13:55:00.323" v="6"/>
          <ac:spMkLst>
            <pc:docMk/>
            <pc:sldMk cId="1344194071" sldId="301"/>
            <ac:spMk id="3" creationId="{9BBB4E82-BE8D-432F-B9BA-09A4F21B2C9A}"/>
          </ac:spMkLst>
        </pc:spChg>
        <pc:spChg chg="add del mod">
          <ac:chgData name="MERCERON Annabel" userId="S::annabel.merceron@edu.devinci.fr::c39619de-a52b-4c44-ae6f-f0068d8a5dec" providerId="AD" clId="Web-{5E8FFAF3-6F11-4B24-891C-B63DA7D305F9}" dt="2021-12-08T13:55:04.355" v="7"/>
          <ac:spMkLst>
            <pc:docMk/>
            <pc:sldMk cId="1344194071" sldId="301"/>
            <ac:spMk id="5" creationId="{E423DC0A-E2F9-4E33-9FEF-5C22F8BDACDA}"/>
          </ac:spMkLst>
        </pc:spChg>
        <pc:spChg chg="add del">
          <ac:chgData name="MERCERON Annabel" userId="S::annabel.merceron@edu.devinci.fr::c39619de-a52b-4c44-ae6f-f0068d8a5dec" providerId="AD" clId="Web-{5E8FFAF3-6F11-4B24-891C-B63DA7D305F9}" dt="2021-12-08T13:55:30.590" v="11"/>
          <ac:spMkLst>
            <pc:docMk/>
            <pc:sldMk cId="1344194071" sldId="301"/>
            <ac:spMk id="7" creationId="{53AA4FA8-C2C1-496D-B6B3-ADD9DE52D8A8}"/>
          </ac:spMkLst>
        </pc:spChg>
        <pc:picChg chg="add del mod">
          <ac:chgData name="MERCERON Annabel" userId="S::annabel.merceron@edu.devinci.fr::c39619de-a52b-4c44-ae6f-f0068d8a5dec" providerId="AD" clId="Web-{5E8FFAF3-6F11-4B24-891C-B63DA7D305F9}" dt="2021-12-08T13:58:49.735" v="12"/>
          <ac:picMkLst>
            <pc:docMk/>
            <pc:sldMk cId="1344194071" sldId="301"/>
            <ac:picMk id="6" creationId="{DF2D399C-BF06-4A0A-B8D5-4FBC65F501C9}"/>
          </ac:picMkLst>
        </pc:picChg>
        <pc:picChg chg="add mod">
          <ac:chgData name="MERCERON Annabel" userId="S::annabel.merceron@edu.devinci.fr::c39619de-a52b-4c44-ae6f-f0068d8a5dec" providerId="AD" clId="Web-{5E8FFAF3-6F11-4B24-891C-B63DA7D305F9}" dt="2021-12-08T13:59:07.657" v="17" actId="1076"/>
          <ac:picMkLst>
            <pc:docMk/>
            <pc:sldMk cId="1344194071" sldId="301"/>
            <ac:picMk id="8" creationId="{B605F708-6709-4462-8BE8-6FFB2CA4A4C3}"/>
          </ac:picMkLst>
        </pc:picChg>
      </pc:sldChg>
      <pc:sldChg chg="addSp modSp">
        <pc:chgData name="MERCERON Annabel" userId="S::annabel.merceron@edu.devinci.fr::c39619de-a52b-4c44-ae6f-f0068d8a5dec" providerId="AD" clId="Web-{5E8FFAF3-6F11-4B24-891C-B63DA7D305F9}" dt="2021-12-08T13:38:55.894" v="5" actId="1076"/>
        <pc:sldMkLst>
          <pc:docMk/>
          <pc:sldMk cId="2012815550" sldId="303"/>
        </pc:sldMkLst>
        <pc:picChg chg="add mod">
          <ac:chgData name="MERCERON Annabel" userId="S::annabel.merceron@edu.devinci.fr::c39619de-a52b-4c44-ae6f-f0068d8a5dec" providerId="AD" clId="Web-{5E8FFAF3-6F11-4B24-891C-B63DA7D305F9}" dt="2021-12-08T13:38:55.894" v="5" actId="1076"/>
          <ac:picMkLst>
            <pc:docMk/>
            <pc:sldMk cId="2012815550" sldId="303"/>
            <ac:picMk id="6" creationId="{9D79B261-F65C-481F-8B57-0DAB50FC0B87}"/>
          </ac:picMkLst>
        </pc:picChg>
      </pc:sldChg>
    </pc:docChg>
  </pc:docChgLst>
  <pc:docChgLst>
    <pc:chgData name="MERCERON Annabel" userId="S::annabel.merceron@edu.devinci.fr::c39619de-a52b-4c44-ae6f-f0068d8a5dec" providerId="AD" clId="Web-{E92FBC48-C491-4C1F-991A-E1A6512946D0}"/>
    <pc:docChg chg="modSld">
      <pc:chgData name="MERCERON Annabel" userId="S::annabel.merceron@edu.devinci.fr::c39619de-a52b-4c44-ae6f-f0068d8a5dec" providerId="AD" clId="Web-{E92FBC48-C491-4C1F-991A-E1A6512946D0}" dt="2021-12-10T13:51:42.688" v="30" actId="14100"/>
      <pc:docMkLst>
        <pc:docMk/>
      </pc:docMkLst>
      <pc:sldChg chg="modSp">
        <pc:chgData name="MERCERON Annabel" userId="S::annabel.merceron@edu.devinci.fr::c39619de-a52b-4c44-ae6f-f0068d8a5dec" providerId="AD" clId="Web-{E92FBC48-C491-4C1F-991A-E1A6512946D0}" dt="2021-12-10T13:39:26.595" v="5" actId="20577"/>
        <pc:sldMkLst>
          <pc:docMk/>
          <pc:sldMk cId="2376126072" sldId="260"/>
        </pc:sldMkLst>
        <pc:spChg chg="mod">
          <ac:chgData name="MERCERON Annabel" userId="S::annabel.merceron@edu.devinci.fr::c39619de-a52b-4c44-ae6f-f0068d8a5dec" providerId="AD" clId="Web-{E92FBC48-C491-4C1F-991A-E1A6512946D0}" dt="2021-12-10T13:39:26.595" v="5" actId="20577"/>
          <ac:spMkLst>
            <pc:docMk/>
            <pc:sldMk cId="2376126072" sldId="260"/>
            <ac:spMk id="2" creationId="{C32C494F-05A3-4417-9698-9E55FF3A4234}"/>
          </ac:spMkLst>
        </pc:spChg>
      </pc:sldChg>
      <pc:sldChg chg="modSp">
        <pc:chgData name="MERCERON Annabel" userId="S::annabel.merceron@edu.devinci.fr::c39619de-a52b-4c44-ae6f-f0068d8a5dec" providerId="AD" clId="Web-{E92FBC48-C491-4C1F-991A-E1A6512946D0}" dt="2021-12-10T13:51:42.688" v="30" actId="14100"/>
        <pc:sldMkLst>
          <pc:docMk/>
          <pc:sldMk cId="3269463253" sldId="306"/>
        </pc:sldMkLst>
        <pc:spChg chg="mod">
          <ac:chgData name="MERCERON Annabel" userId="S::annabel.merceron@edu.devinci.fr::c39619de-a52b-4c44-ae6f-f0068d8a5dec" providerId="AD" clId="Web-{E92FBC48-C491-4C1F-991A-E1A6512946D0}" dt="2021-12-10T13:50:44.172" v="27" actId="20577"/>
          <ac:spMkLst>
            <pc:docMk/>
            <pc:sldMk cId="3269463253" sldId="306"/>
            <ac:spMk id="15" creationId="{F4BC90A9-7592-4FF7-B790-559233B612A5}"/>
          </ac:spMkLst>
        </pc:spChg>
        <pc:spChg chg="mod">
          <ac:chgData name="MERCERON Annabel" userId="S::annabel.merceron@edu.devinci.fr::c39619de-a52b-4c44-ae6f-f0068d8a5dec" providerId="AD" clId="Web-{E92FBC48-C491-4C1F-991A-E1A6512946D0}" dt="2021-12-10T13:51:35.173" v="29" actId="1076"/>
          <ac:spMkLst>
            <pc:docMk/>
            <pc:sldMk cId="3269463253" sldId="306"/>
            <ac:spMk id="28" creationId="{8C054CD7-2197-4DCC-AA6C-EBC707D41629}"/>
          </ac:spMkLst>
        </pc:spChg>
        <pc:spChg chg="mod">
          <ac:chgData name="MERCERON Annabel" userId="S::annabel.merceron@edu.devinci.fr::c39619de-a52b-4c44-ae6f-f0068d8a5dec" providerId="AD" clId="Web-{E92FBC48-C491-4C1F-991A-E1A6512946D0}" dt="2021-12-10T13:51:42.688" v="30" actId="14100"/>
          <ac:spMkLst>
            <pc:docMk/>
            <pc:sldMk cId="3269463253" sldId="306"/>
            <ac:spMk id="30" creationId="{95A453B0-D33E-4566-90CD-3ED533BDD7E3}"/>
          </ac:spMkLst>
        </pc:spChg>
      </pc:sldChg>
      <pc:sldChg chg="modSp">
        <pc:chgData name="MERCERON Annabel" userId="S::annabel.merceron@edu.devinci.fr::c39619de-a52b-4c44-ae6f-f0068d8a5dec" providerId="AD" clId="Web-{E92FBC48-C491-4C1F-991A-E1A6512946D0}" dt="2021-12-10T13:43:46.897" v="8" actId="1076"/>
        <pc:sldMkLst>
          <pc:docMk/>
          <pc:sldMk cId="2183469768" sldId="309"/>
        </pc:sldMkLst>
        <pc:picChg chg="mod">
          <ac:chgData name="MERCERON Annabel" userId="S::annabel.merceron@edu.devinci.fr::c39619de-a52b-4c44-ae6f-f0068d8a5dec" providerId="AD" clId="Web-{E92FBC48-C491-4C1F-991A-E1A6512946D0}" dt="2021-12-10T13:43:46.897" v="8" actId="1076"/>
          <ac:picMkLst>
            <pc:docMk/>
            <pc:sldMk cId="2183469768" sldId="309"/>
            <ac:picMk id="5" creationId="{FEB31EE2-535D-441E-9F5F-6FDFC5B36D61}"/>
          </ac:picMkLst>
        </pc:picChg>
      </pc:sldChg>
    </pc:docChg>
  </pc:docChgLst>
  <pc:docChgLst>
    <pc:chgData name="LAM Jean-Michel" userId="S::jean-michel.lam@edu.devinci.fr::2ec89f35-7f08-4a19-b680-12d388fbcb89" providerId="AD" clId="Web-{C4606AFD-8C6C-4DD9-9229-D1421AF1609C}"/>
    <pc:docChg chg="addSld delSld modSld sldOrd">
      <pc:chgData name="LAM Jean-Michel" userId="S::jean-michel.lam@edu.devinci.fr::2ec89f35-7f08-4a19-b680-12d388fbcb89" providerId="AD" clId="Web-{C4606AFD-8C6C-4DD9-9229-D1421AF1609C}" dt="2021-11-30T18:44:34.076" v="963"/>
      <pc:docMkLst>
        <pc:docMk/>
      </pc:docMkLst>
      <pc:sldChg chg="modSp ord">
        <pc:chgData name="LAM Jean-Michel" userId="S::jean-michel.lam@edu.devinci.fr::2ec89f35-7f08-4a19-b680-12d388fbcb89" providerId="AD" clId="Web-{C4606AFD-8C6C-4DD9-9229-D1421AF1609C}" dt="2021-11-30T17:11:02.686" v="59" actId="20577"/>
        <pc:sldMkLst>
          <pc:docMk/>
          <pc:sldMk cId="3926210753" sldId="258"/>
        </pc:sldMkLst>
        <pc:spChg chg="mod">
          <ac:chgData name="LAM Jean-Michel" userId="S::jean-michel.lam@edu.devinci.fr::2ec89f35-7f08-4a19-b680-12d388fbcb89" providerId="AD" clId="Web-{C4606AFD-8C6C-4DD9-9229-D1421AF1609C}" dt="2021-11-30T17:11:02.686" v="59" actId="20577"/>
          <ac:spMkLst>
            <pc:docMk/>
            <pc:sldMk cId="3926210753" sldId="258"/>
            <ac:spMk id="2" creationId="{5FA8A1AD-5A77-427C-A782-6F39C85BEAB9}"/>
          </ac:spMkLst>
        </pc:spChg>
      </pc:sldChg>
      <pc:sldChg chg="addSp delSp modSp new del mod ord setBg setClrOvrMap">
        <pc:chgData name="LAM Jean-Michel" userId="S::jean-michel.lam@edu.devinci.fr::2ec89f35-7f08-4a19-b680-12d388fbcb89" providerId="AD" clId="Web-{C4606AFD-8C6C-4DD9-9229-D1421AF1609C}" dt="2021-11-30T17:08:44.635" v="28"/>
        <pc:sldMkLst>
          <pc:docMk/>
          <pc:sldMk cId="4214153899" sldId="259"/>
        </pc:sldMkLst>
        <pc:spChg chg="mod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2" creationId="{913BA705-63CA-4063-B8B0-26BD2DD394AA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3" creationId="{7FD2989D-F3E3-4B7C-9659-FB4011A1D4F2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8" creationId="{5A0118C5-4F8D-4CF4-BADD-53FEACC6C42A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10" creationId="{F98F79A4-A6C7-4101-B1E9-27E05CB7CFA0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12" creationId="{31CE7A08-2184-4B99-ABC0-B40CD1D3F281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14" creationId="{79AFCB35-9C04-4524-A0B1-57FF6865D013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16" creationId="{D11AD2AD-0BA0-4DD3-8EEA-84686A0E718C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18" creationId="{9E5C5460-229E-46C8-A712-CC317985420F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20" creationId="{2552FC29-9118-466F-940E-80C84EFDF07B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32" creationId="{AD21898E-86C0-4C8A-A76C-DF33E844C87A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7:08:17.572" v="27"/>
          <ac:spMkLst>
            <pc:docMk/>
            <pc:sldMk cId="4214153899" sldId="259"/>
            <ac:spMk id="34" creationId="{5C8F04BD-D093-45D0-B54C-50FDB308B4EE}"/>
          </ac:spMkLst>
        </pc:spChg>
        <pc:grpChg chg="add del">
          <ac:chgData name="LAM Jean-Michel" userId="S::jean-michel.lam@edu.devinci.fr::2ec89f35-7f08-4a19-b680-12d388fbcb89" providerId="AD" clId="Web-{C4606AFD-8C6C-4DD9-9229-D1421AF1609C}" dt="2021-11-30T17:08:17.572" v="27"/>
          <ac:grpSpMkLst>
            <pc:docMk/>
            <pc:sldMk cId="4214153899" sldId="259"/>
            <ac:grpSpMk id="22" creationId="{0C156BF8-7FF7-440F-BE2B-417DFFE8BFA5}"/>
          </ac:grpSpMkLst>
        </pc:grpChg>
      </pc:sldChg>
      <pc:sldChg chg="addSp delSp modSp new mod ord setBg setClrOvrMap">
        <pc:chgData name="LAM Jean-Michel" userId="S::jean-michel.lam@edu.devinci.fr::2ec89f35-7f08-4a19-b680-12d388fbcb89" providerId="AD" clId="Web-{C4606AFD-8C6C-4DD9-9229-D1421AF1609C}" dt="2021-11-30T18:08:55.803" v="501" actId="20577"/>
        <pc:sldMkLst>
          <pc:docMk/>
          <pc:sldMk cId="2376126072" sldId="260"/>
        </pc:sldMkLst>
        <pc:spChg chg="mod">
          <ac:chgData name="LAM Jean-Michel" userId="S::jean-michel.lam@edu.devinci.fr::2ec89f35-7f08-4a19-b680-12d388fbcb89" providerId="AD" clId="Web-{C4606AFD-8C6C-4DD9-9229-D1421AF1609C}" dt="2021-11-30T18:08:55.803" v="501" actId="20577"/>
          <ac:spMkLst>
            <pc:docMk/>
            <pc:sldMk cId="2376126072" sldId="260"/>
            <ac:spMk id="2" creationId="{C32C494F-05A3-4417-9698-9E55FF3A4234}"/>
          </ac:spMkLst>
        </pc:spChg>
        <pc:spChg chg="add del mod">
          <ac:chgData name="LAM Jean-Michel" userId="S::jean-michel.lam@edu.devinci.fr::2ec89f35-7f08-4a19-b680-12d388fbcb89" providerId="AD" clId="Web-{C4606AFD-8C6C-4DD9-9229-D1421AF1609C}" dt="2021-11-30T17:06:26.553" v="16"/>
          <ac:spMkLst>
            <pc:docMk/>
            <pc:sldMk cId="2376126072" sldId="260"/>
            <ac:spMk id="3" creationId="{3E7C76E7-61E2-4E46-AC12-B6A938B860F2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5" creationId="{09588DA8-065E-4F6F-8EFD-43104AB2E0CF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6" creationId="{C4285719-470E-454C-AF62-8323075F1F5B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7" creationId="{CD9FE4EF-C4D8-49A0-B2FF-81D8DB7D8A24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5.053" v="13"/>
          <ac:spMkLst>
            <pc:docMk/>
            <pc:sldMk cId="2376126072" sldId="260"/>
            <ac:spMk id="8" creationId="{EFA9B6C6-A247-48A8-9A1C-1E36FA9456B5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9" creationId="{4300840D-0A0B-4512-BACA-B439D5B9C57C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5.053" v="13"/>
          <ac:spMkLst>
            <pc:docMk/>
            <pc:sldMk cId="2376126072" sldId="260"/>
            <ac:spMk id="10" creationId="{C5CB530E-515E-412C-9DF1-5F8FFBD6F383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11" creationId="{D2B78728-A580-49A7-84F9-6EF6F583ADE0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5.053" v="13"/>
          <ac:spMkLst>
            <pc:docMk/>
            <pc:sldMk cId="2376126072" sldId="260"/>
            <ac:spMk id="12" creationId="{712D4376-A578-4FF1-94FC-245E7A6A489F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164" v="20"/>
          <ac:spMkLst>
            <pc:docMk/>
            <pc:sldMk cId="2376126072" sldId="260"/>
            <ac:spMk id="13" creationId="{EFA9B6C6-A247-48A8-9A1C-1E36FA9456B5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5.053" v="13"/>
          <ac:spMkLst>
            <pc:docMk/>
            <pc:sldMk cId="2376126072" sldId="260"/>
            <ac:spMk id="14" creationId="{AEA7509D-F04F-40CB-A0B3-EEF16499CC9F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164" v="20"/>
          <ac:spMkLst>
            <pc:docMk/>
            <pc:sldMk cId="2376126072" sldId="260"/>
            <ac:spMk id="15" creationId="{C5CB530E-515E-412C-9DF1-5F8FFBD6F383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164" v="20"/>
          <ac:spMkLst>
            <pc:docMk/>
            <pc:sldMk cId="2376126072" sldId="260"/>
            <ac:spMk id="17" creationId="{712D4376-A578-4FF1-94FC-245E7A6A489F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18" creationId="{38FAA1A1-D861-433F-88FA-1E9D6FD31D11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164" v="20"/>
          <ac:spMkLst>
            <pc:docMk/>
            <pc:sldMk cId="2376126072" sldId="260"/>
            <ac:spMk id="19" creationId="{AEA7509D-F04F-40CB-A0B3-EEF16499CC9F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6:26.537" v="15"/>
          <ac:spMkLst>
            <pc:docMk/>
            <pc:sldMk cId="2376126072" sldId="260"/>
            <ac:spMk id="20" creationId="{8D71EDA1-87BF-4D5D-AB79-F346FD19278A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42.790" v="25"/>
          <ac:spMkLst>
            <pc:docMk/>
            <pc:sldMk cId="2376126072" sldId="260"/>
            <ac:spMk id="23" creationId="{C7D023E4-8DE1-436E-9847-ED6A4B4B04FD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26" creationId="{3A397E3E-B90C-4D82-BAAA-36F7AC6A4565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28" creationId="{E16C8D8F-10E9-4498-ABDB-0F923F8B6837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30" creationId="{1E5A83E3-8A11-4492-BB6E-F5F2240316FB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32" creationId="{8CF5E676-CA04-4CED-9F1E-5026ED66E66D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34" creationId="{6BA9E676-A8FC-4C2F-8D78-C13ED8ABDBA8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36" creationId="{A2B5CBEA-F125-49B6-8335-227C325B112B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38" creationId="{EECD79B5-5FC5-495F-BFD6-346C16E787A7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40" creationId="{2C1D3151-5F97-4860-B56C-C98BD62CC255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42" creationId="{32D9D048-3063-435A-8C23-26C1907E9619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44" creationId="{8DE96824-E506-4448-8704-5EC7BF7BC51B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35.367" v="22"/>
          <ac:spMkLst>
            <pc:docMk/>
            <pc:sldMk cId="2376126072" sldId="260"/>
            <ac:spMk id="45" creationId="{DA3C47C2-33A2-44B2-BEAB-FEB679075C24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46" creationId="{4D1A5E71-B6B6-486A-8CDC-C7ABD9B903F6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42.743" v="24"/>
          <ac:spMkLst>
            <pc:docMk/>
            <pc:sldMk cId="2376126072" sldId="260"/>
            <ac:spMk id="47" creationId="{A4FB2F3E-259B-4650-B258-F09745BAA841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05.023" v="19"/>
          <ac:spMkLst>
            <pc:docMk/>
            <pc:sldMk cId="2376126072" sldId="260"/>
            <ac:spMk id="48" creationId="{B6C541AE-9B02-44C0-B8C6-B2DEA7ED3813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35.367" v="22"/>
          <ac:spMkLst>
            <pc:docMk/>
            <pc:sldMk cId="2376126072" sldId="260"/>
            <ac:spMk id="50" creationId="{AD182BA8-54AD-4D9F-8264-B0FA8BB47D7C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7:07:42.790" v="25"/>
          <ac:spMkLst>
            <pc:docMk/>
            <pc:sldMk cId="2376126072" sldId="260"/>
            <ac:spMk id="51" creationId="{FD4AD0ED-45F1-4AB2-8C18-7DED238A0FC1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35.367" v="22"/>
          <ac:spMkLst>
            <pc:docMk/>
            <pc:sldMk cId="2376126072" sldId="260"/>
            <ac:spMk id="52" creationId="{4ED83379-0499-45E1-AB78-6AA230F96442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7:07:42.790" v="25"/>
          <ac:spMkLst>
            <pc:docMk/>
            <pc:sldMk cId="2376126072" sldId="260"/>
            <ac:spMk id="59" creationId="{B7430622-9855-482E-98A8-1FAECC90908E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7:07:42.790" v="25"/>
          <ac:spMkLst>
            <pc:docMk/>
            <pc:sldMk cId="2376126072" sldId="260"/>
            <ac:spMk id="60" creationId="{73162FBC-1EE8-4355-8B2B-CB9A5B4BD576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7:07:42.790" v="25"/>
          <ac:spMkLst>
            <pc:docMk/>
            <pc:sldMk cId="2376126072" sldId="260"/>
            <ac:spMk id="68" creationId="{26CE109B-4241-4CF1-B587-868774BB4464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7:07:42.743" v="24"/>
          <ac:spMkLst>
            <pc:docMk/>
            <pc:sldMk cId="2376126072" sldId="260"/>
            <ac:spMk id="71" creationId="{83CB2632-0822-4E49-A707-FA1B8A4D0173}"/>
          </ac:spMkLst>
        </pc:spChg>
        <pc:grpChg chg="add del">
          <ac:chgData name="LAM Jean-Michel" userId="S::jean-michel.lam@edu.devinci.fr::2ec89f35-7f08-4a19-b680-12d388fbcb89" providerId="AD" clId="Web-{C4606AFD-8C6C-4DD9-9229-D1421AF1609C}" dt="2021-11-30T17:07:42.790" v="25"/>
          <ac:grpSpMkLst>
            <pc:docMk/>
            <pc:sldMk cId="2376126072" sldId="260"/>
            <ac:grpSpMk id="24" creationId="{1FEC590B-3306-47E9-BD67-97F3F76169A4}"/>
          </ac:grpSpMkLst>
        </pc:grpChg>
        <pc:grpChg chg="add del">
          <ac:chgData name="LAM Jean-Michel" userId="S::jean-michel.lam@edu.devinci.fr::2ec89f35-7f08-4a19-b680-12d388fbcb89" providerId="AD" clId="Web-{C4606AFD-8C6C-4DD9-9229-D1421AF1609C}" dt="2021-11-30T17:07:42.790" v="25"/>
          <ac:grpSpMkLst>
            <pc:docMk/>
            <pc:sldMk cId="2376126072" sldId="260"/>
            <ac:grpSpMk id="27" creationId="{A47AAF5E-1692-48C9-98FB-6432BF0BC4F7}"/>
          </ac:grpSpMkLst>
        </pc:grpChg>
        <pc:grpChg chg="add del">
          <ac:chgData name="LAM Jean-Michel" userId="S::jean-michel.lam@edu.devinci.fr::2ec89f35-7f08-4a19-b680-12d388fbcb89" providerId="AD" clId="Web-{C4606AFD-8C6C-4DD9-9229-D1421AF1609C}" dt="2021-11-30T17:07:42.743" v="24"/>
          <ac:grpSpMkLst>
            <pc:docMk/>
            <pc:sldMk cId="2376126072" sldId="260"/>
            <ac:grpSpMk id="49" creationId="{084C5BAC-71DF-48C0-AB51-699516D3BE58}"/>
          </ac:grpSpMkLst>
        </pc:grpChg>
        <pc:grpChg chg="add">
          <ac:chgData name="LAM Jean-Michel" userId="S::jean-michel.lam@edu.devinci.fr::2ec89f35-7f08-4a19-b680-12d388fbcb89" providerId="AD" clId="Web-{C4606AFD-8C6C-4DD9-9229-D1421AF1609C}" dt="2021-11-30T17:07:42.790" v="25"/>
          <ac:grpSpMkLst>
            <pc:docMk/>
            <pc:sldMk cId="2376126072" sldId="260"/>
            <ac:grpSpMk id="61" creationId="{715C76D5-716D-420A-ABDC-55BF6D9ED2C2}"/>
          </ac:grpSpMkLst>
        </pc:grpChg>
        <pc:grpChg chg="add">
          <ac:chgData name="LAM Jean-Michel" userId="S::jean-michel.lam@edu.devinci.fr::2ec89f35-7f08-4a19-b680-12d388fbcb89" providerId="AD" clId="Web-{C4606AFD-8C6C-4DD9-9229-D1421AF1609C}" dt="2021-11-30T17:07:42.790" v="25"/>
          <ac:grpSpMkLst>
            <pc:docMk/>
            <pc:sldMk cId="2376126072" sldId="260"/>
            <ac:grpSpMk id="62" creationId="{C2940EF9-7ECF-49BA-8F14-5EBC7ADE07FD}"/>
          </ac:grpSpMkLst>
        </pc:grpChg>
        <pc:grpChg chg="add">
          <ac:chgData name="LAM Jean-Michel" userId="S::jean-michel.lam@edu.devinci.fr::2ec89f35-7f08-4a19-b680-12d388fbcb89" providerId="AD" clId="Web-{C4606AFD-8C6C-4DD9-9229-D1421AF1609C}" dt="2021-11-30T17:07:42.790" v="25"/>
          <ac:grpSpMkLst>
            <pc:docMk/>
            <pc:sldMk cId="2376126072" sldId="260"/>
            <ac:grpSpMk id="70" creationId="{DD107650-C271-404F-98D8-BB8E7E030643}"/>
          </ac:grpSpMkLst>
        </pc:grpChg>
        <pc:cxnChg chg="add del">
          <ac:chgData name="LAM Jean-Michel" userId="S::jean-michel.lam@edu.devinci.fr::2ec89f35-7f08-4a19-b680-12d388fbcb89" providerId="AD" clId="Web-{C4606AFD-8C6C-4DD9-9229-D1421AF1609C}" dt="2021-11-30T17:06:25.053" v="13"/>
          <ac:cxnSpMkLst>
            <pc:docMk/>
            <pc:sldMk cId="2376126072" sldId="260"/>
            <ac:cxnSpMk id="16" creationId="{56020367-4FD5-4596-8E10-C5F095CD8DBF}"/>
          </ac:cxnSpMkLst>
        </pc:cxnChg>
        <pc:cxnChg chg="add del">
          <ac:chgData name="LAM Jean-Michel" userId="S::jean-michel.lam@edu.devinci.fr::2ec89f35-7f08-4a19-b680-12d388fbcb89" providerId="AD" clId="Web-{C4606AFD-8C6C-4DD9-9229-D1421AF1609C}" dt="2021-11-30T17:07:05.164" v="20"/>
          <ac:cxnSpMkLst>
            <pc:docMk/>
            <pc:sldMk cId="2376126072" sldId="260"/>
            <ac:cxnSpMk id="21" creationId="{56020367-4FD5-4596-8E10-C5F095CD8DBF}"/>
          </ac:cxnSpMkLst>
        </pc:cxnChg>
      </pc:sldChg>
      <pc:sldChg chg="modSp new">
        <pc:chgData name="LAM Jean-Michel" userId="S::jean-michel.lam@edu.devinci.fr::2ec89f35-7f08-4a19-b680-12d388fbcb89" providerId="AD" clId="Web-{C4606AFD-8C6C-4DD9-9229-D1421AF1609C}" dt="2021-11-30T17:50:27.869" v="114" actId="20577"/>
        <pc:sldMkLst>
          <pc:docMk/>
          <pc:sldMk cId="2074081692" sldId="261"/>
        </pc:sldMkLst>
        <pc:spChg chg="mod">
          <ac:chgData name="LAM Jean-Michel" userId="S::jean-michel.lam@edu.devinci.fr::2ec89f35-7f08-4a19-b680-12d388fbcb89" providerId="AD" clId="Web-{C4606AFD-8C6C-4DD9-9229-D1421AF1609C}" dt="2021-11-30T17:09:16.605" v="36" actId="20577"/>
          <ac:spMkLst>
            <pc:docMk/>
            <pc:sldMk cId="2074081692" sldId="261"/>
            <ac:spMk id="2" creationId="{27C01221-CA45-4D7C-8B02-DE9B91EEE063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7:50:27.869" v="114" actId="20577"/>
          <ac:spMkLst>
            <pc:docMk/>
            <pc:sldMk cId="2074081692" sldId="261"/>
            <ac:spMk id="3" creationId="{3263BF83-5BE3-46E6-A4F9-25533C8EE080}"/>
          </ac:spMkLst>
        </pc:spChg>
      </pc:sldChg>
      <pc:sldChg chg="addSp delSp modSp new">
        <pc:chgData name="LAM Jean-Michel" userId="S::jean-michel.lam@edu.devinci.fr::2ec89f35-7f08-4a19-b680-12d388fbcb89" providerId="AD" clId="Web-{C4606AFD-8C6C-4DD9-9229-D1421AF1609C}" dt="2021-11-30T17:56:36.441" v="342" actId="20577"/>
        <pc:sldMkLst>
          <pc:docMk/>
          <pc:sldMk cId="810140504" sldId="262"/>
        </pc:sldMkLst>
        <pc:spChg chg="mod">
          <ac:chgData name="LAM Jean-Michel" userId="S::jean-michel.lam@edu.devinci.fr::2ec89f35-7f08-4a19-b680-12d388fbcb89" providerId="AD" clId="Web-{C4606AFD-8C6C-4DD9-9229-D1421AF1609C}" dt="2021-11-30T17:09:43.715" v="42" actId="20577"/>
          <ac:spMkLst>
            <pc:docMk/>
            <pc:sldMk cId="810140504" sldId="262"/>
            <ac:spMk id="2" creationId="{C1987606-D34F-4732-82FC-28CE3F5D52DB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7:56:36.441" v="342" actId="20577"/>
          <ac:spMkLst>
            <pc:docMk/>
            <pc:sldMk cId="810140504" sldId="262"/>
            <ac:spMk id="3" creationId="{2F0BBAE6-613A-449B-B6F3-3D1BFC5162BA}"/>
          </ac:spMkLst>
        </pc:spChg>
        <pc:spChg chg="add del mod">
          <ac:chgData name="LAM Jean-Michel" userId="S::jean-michel.lam@edu.devinci.fr::2ec89f35-7f08-4a19-b680-12d388fbcb89" providerId="AD" clId="Web-{C4606AFD-8C6C-4DD9-9229-D1421AF1609C}" dt="2021-11-30T17:54:36.766" v="292"/>
          <ac:spMkLst>
            <pc:docMk/>
            <pc:sldMk cId="810140504" sldId="262"/>
            <ac:spMk id="4" creationId="{AB4E0E5B-4012-4CCC-A6BD-7644FCD13AC9}"/>
          </ac:spMkLst>
        </pc:spChg>
      </pc:sldChg>
      <pc:sldChg chg="addSp delSp modSp new mod setBg">
        <pc:chgData name="LAM Jean-Michel" userId="S::jean-michel.lam@edu.devinci.fr::2ec89f35-7f08-4a19-b680-12d388fbcb89" providerId="AD" clId="Web-{C4606AFD-8C6C-4DD9-9229-D1421AF1609C}" dt="2021-11-30T18:11:42.917" v="539" actId="20577"/>
        <pc:sldMkLst>
          <pc:docMk/>
          <pc:sldMk cId="1416319396" sldId="263"/>
        </pc:sldMkLst>
        <pc:spChg chg="mod">
          <ac:chgData name="LAM Jean-Michel" userId="S::jean-michel.lam@edu.devinci.fr::2ec89f35-7f08-4a19-b680-12d388fbcb89" providerId="AD" clId="Web-{C4606AFD-8C6C-4DD9-9229-D1421AF1609C}" dt="2021-11-30T18:11:42.917" v="539" actId="20577"/>
          <ac:spMkLst>
            <pc:docMk/>
            <pc:sldMk cId="1416319396" sldId="263"/>
            <ac:spMk id="2" creationId="{7849915F-6AAF-47A8-BB88-B5B964269A1F}"/>
          </ac:spMkLst>
        </pc:spChg>
        <pc:spChg chg="del mod">
          <ac:chgData name="LAM Jean-Michel" userId="S::jean-michel.lam@edu.devinci.fr::2ec89f35-7f08-4a19-b680-12d388fbcb89" providerId="AD" clId="Web-{C4606AFD-8C6C-4DD9-9229-D1421AF1609C}" dt="2021-11-30T17:58:25.818" v="367"/>
          <ac:spMkLst>
            <pc:docMk/>
            <pc:sldMk cId="1416319396" sldId="263"/>
            <ac:spMk id="3" creationId="{7A65DC00-9238-481B-BDDF-284466A6EB1C}"/>
          </ac:spMkLst>
        </pc:spChg>
        <pc:spChg chg="add del mod">
          <ac:chgData name="LAM Jean-Michel" userId="S::jean-michel.lam@edu.devinci.fr::2ec89f35-7f08-4a19-b680-12d388fbcb89" providerId="AD" clId="Web-{C4606AFD-8C6C-4DD9-9229-D1421AF1609C}" dt="2021-11-30T17:58:35.834" v="369"/>
          <ac:spMkLst>
            <pc:docMk/>
            <pc:sldMk cId="1416319396" sldId="263"/>
            <ac:spMk id="4" creationId="{E4CD13BB-B2A1-44FF-8EBB-6A75E2FE5517}"/>
          </ac:spMkLst>
        </pc:spChg>
        <pc:spChg chg="add del mod">
          <ac:chgData name="LAM Jean-Michel" userId="S::jean-michel.lam@edu.devinci.fr::2ec89f35-7f08-4a19-b680-12d388fbcb89" providerId="AD" clId="Web-{C4606AFD-8C6C-4DD9-9229-D1421AF1609C}" dt="2021-11-30T17:59:12.163" v="373"/>
          <ac:spMkLst>
            <pc:docMk/>
            <pc:sldMk cId="1416319396" sldId="263"/>
            <ac:spMk id="7" creationId="{ACC33EEE-01A8-4917-BEBF-835C92734B3C}"/>
          </ac:spMkLst>
        </pc:spChg>
        <pc:spChg chg="add mod">
          <ac:chgData name="LAM Jean-Michel" userId="S::jean-michel.lam@edu.devinci.fr::2ec89f35-7f08-4a19-b680-12d388fbcb89" providerId="AD" clId="Web-{C4606AFD-8C6C-4DD9-9229-D1421AF1609C}" dt="2021-11-30T18:02:07.558" v="392" actId="20577"/>
          <ac:spMkLst>
            <pc:docMk/>
            <pc:sldMk cId="1416319396" sldId="263"/>
            <ac:spMk id="12" creationId="{CD8DFF84-C236-4414-81C5-6F3D42F08B93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8:00:22.837" v="374"/>
          <ac:spMkLst>
            <pc:docMk/>
            <pc:sldMk cId="1416319396" sldId="263"/>
            <ac:spMk id="15" creationId="{FF9B822F-893E-44C8-963C-64F50ACECBB2}"/>
          </ac:spMkLst>
        </pc:spChg>
        <pc:spChg chg="add">
          <ac:chgData name="LAM Jean-Michel" userId="S::jean-michel.lam@edu.devinci.fr::2ec89f35-7f08-4a19-b680-12d388fbcb89" providerId="AD" clId="Web-{C4606AFD-8C6C-4DD9-9229-D1421AF1609C}" dt="2021-11-30T18:00:22.837" v="374"/>
          <ac:spMkLst>
            <pc:docMk/>
            <pc:sldMk cId="1416319396" sldId="263"/>
            <ac:spMk id="17" creationId="{EBF87945-A001-489F-9D9B-7D9435F0B9CA}"/>
          </ac:spMkLst>
        </pc:spChg>
        <pc:picChg chg="add del mod ord">
          <ac:chgData name="LAM Jean-Michel" userId="S::jean-michel.lam@edu.devinci.fr::2ec89f35-7f08-4a19-b680-12d388fbcb89" providerId="AD" clId="Web-{C4606AFD-8C6C-4DD9-9229-D1421AF1609C}" dt="2021-11-30T17:59:10.663" v="372"/>
          <ac:picMkLst>
            <pc:docMk/>
            <pc:sldMk cId="1416319396" sldId="263"/>
            <ac:picMk id="5" creationId="{0F0942E5-4114-4E84-87D6-6DE6E85D133F}"/>
          </ac:picMkLst>
        </pc:picChg>
        <pc:picChg chg="add mod ord">
          <ac:chgData name="LAM Jean-Michel" userId="S::jean-michel.lam@edu.devinci.fr::2ec89f35-7f08-4a19-b680-12d388fbcb89" providerId="AD" clId="Web-{C4606AFD-8C6C-4DD9-9229-D1421AF1609C}" dt="2021-11-30T18:01:08.776" v="376" actId="1076"/>
          <ac:picMkLst>
            <pc:docMk/>
            <pc:sldMk cId="1416319396" sldId="263"/>
            <ac:picMk id="8" creationId="{697BEA18-0F2E-4174-8FB9-D5F25928EA71}"/>
          </ac:picMkLst>
        </pc:picChg>
        <pc:picChg chg="add del mod">
          <ac:chgData name="LAM Jean-Michel" userId="S::jean-michel.lam@edu.devinci.fr::2ec89f35-7f08-4a19-b680-12d388fbcb89" providerId="AD" clId="Web-{C4606AFD-8C6C-4DD9-9229-D1421AF1609C}" dt="2021-11-30T18:03:31.920" v="415"/>
          <ac:picMkLst>
            <pc:docMk/>
            <pc:sldMk cId="1416319396" sldId="263"/>
            <ac:picMk id="9" creationId="{E4392C3C-BDE3-4121-8232-66D68B9D3FF2}"/>
          </ac:picMkLst>
        </pc:picChg>
      </pc:sldChg>
      <pc:sldChg chg="modSp new">
        <pc:chgData name="LAM Jean-Michel" userId="S::jean-michel.lam@edu.devinci.fr::2ec89f35-7f08-4a19-b680-12d388fbcb89" providerId="AD" clId="Web-{C4606AFD-8C6C-4DD9-9229-D1421AF1609C}" dt="2021-11-30T17:10:40.576" v="51" actId="20577"/>
        <pc:sldMkLst>
          <pc:docMk/>
          <pc:sldMk cId="1696239656" sldId="264"/>
        </pc:sldMkLst>
        <pc:spChg chg="mod">
          <ac:chgData name="LAM Jean-Michel" userId="S::jean-michel.lam@edu.devinci.fr::2ec89f35-7f08-4a19-b680-12d388fbcb89" providerId="AD" clId="Web-{C4606AFD-8C6C-4DD9-9229-D1421AF1609C}" dt="2021-11-30T17:10:40.576" v="51" actId="20577"/>
          <ac:spMkLst>
            <pc:docMk/>
            <pc:sldMk cId="1696239656" sldId="264"/>
            <ac:spMk id="2" creationId="{AC5BA15D-3E61-41EB-B20C-D0ED9C79FF16}"/>
          </ac:spMkLst>
        </pc:spChg>
      </pc:sldChg>
      <pc:sldChg chg="addSp delSp modSp new">
        <pc:chgData name="LAM Jean-Michel" userId="S::jean-michel.lam@edu.devinci.fr::2ec89f35-7f08-4a19-b680-12d388fbcb89" providerId="AD" clId="Web-{C4606AFD-8C6C-4DD9-9229-D1421AF1609C}" dt="2021-11-30T18:10:19.211" v="512" actId="20577"/>
        <pc:sldMkLst>
          <pc:docMk/>
          <pc:sldMk cId="4012787919" sldId="265"/>
        </pc:sldMkLst>
        <pc:spChg chg="mod">
          <ac:chgData name="LAM Jean-Michel" userId="S::jean-michel.lam@edu.devinci.fr::2ec89f35-7f08-4a19-b680-12d388fbcb89" providerId="AD" clId="Web-{C4606AFD-8C6C-4DD9-9229-D1421AF1609C}" dt="2021-11-30T17:11:00.279" v="58" actId="20577"/>
          <ac:spMkLst>
            <pc:docMk/>
            <pc:sldMk cId="4012787919" sldId="265"/>
            <ac:spMk id="2" creationId="{D2A31AA1-5FCB-4A10-B1BF-858F9E1B7155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10:19.211" v="512" actId="20577"/>
          <ac:spMkLst>
            <pc:docMk/>
            <pc:sldMk cId="4012787919" sldId="265"/>
            <ac:spMk id="3" creationId="{90AF1064-110E-494D-A881-CF77B7A0B8B3}"/>
          </ac:spMkLst>
        </pc:spChg>
        <pc:spChg chg="add del">
          <ac:chgData name="LAM Jean-Michel" userId="S::jean-michel.lam@edu.devinci.fr::2ec89f35-7f08-4a19-b680-12d388fbcb89" providerId="AD" clId="Web-{C4606AFD-8C6C-4DD9-9229-D1421AF1609C}" dt="2021-11-30T18:10:12.758" v="508"/>
          <ac:spMkLst>
            <pc:docMk/>
            <pc:sldMk cId="4012787919" sldId="265"/>
            <ac:spMk id="4" creationId="{4CA42546-B1C9-4F01-8AFA-EB52153DB3BE}"/>
          </ac:spMkLst>
        </pc:spChg>
      </pc:sldChg>
      <pc:sldChg chg="modSp new">
        <pc:chgData name="LAM Jean-Michel" userId="S::jean-michel.lam@edu.devinci.fr::2ec89f35-7f08-4a19-b680-12d388fbcb89" providerId="AD" clId="Web-{C4606AFD-8C6C-4DD9-9229-D1421AF1609C}" dt="2021-11-30T17:51:06.182" v="130" actId="20577"/>
        <pc:sldMkLst>
          <pc:docMk/>
          <pc:sldMk cId="519142390" sldId="266"/>
        </pc:sldMkLst>
        <pc:spChg chg="mod">
          <ac:chgData name="LAM Jean-Michel" userId="S::jean-michel.lam@edu.devinci.fr::2ec89f35-7f08-4a19-b680-12d388fbcb89" providerId="AD" clId="Web-{C4606AFD-8C6C-4DD9-9229-D1421AF1609C}" dt="2021-11-30T17:51:06.182" v="130" actId="20577"/>
          <ac:spMkLst>
            <pc:docMk/>
            <pc:sldMk cId="519142390" sldId="266"/>
            <ac:spMk id="2" creationId="{CF8F2BB7-EB68-4944-90D9-EC635B20E641}"/>
          </ac:spMkLst>
        </pc:spChg>
      </pc:sldChg>
      <pc:sldChg chg="addSp delSp modSp new del">
        <pc:chgData name="LAM Jean-Michel" userId="S::jean-michel.lam@edu.devinci.fr::2ec89f35-7f08-4a19-b680-12d388fbcb89" providerId="AD" clId="Web-{C4606AFD-8C6C-4DD9-9229-D1421AF1609C}" dt="2021-11-30T18:03:49.248" v="421"/>
        <pc:sldMkLst>
          <pc:docMk/>
          <pc:sldMk cId="1563551076" sldId="267"/>
        </pc:sldMkLst>
        <pc:spChg chg="mod">
          <ac:chgData name="LAM Jean-Michel" userId="S::jean-michel.lam@edu.devinci.fr::2ec89f35-7f08-4a19-b680-12d388fbcb89" providerId="AD" clId="Web-{C4606AFD-8C6C-4DD9-9229-D1421AF1609C}" dt="2021-11-30T18:02:35.497" v="404" actId="20577"/>
          <ac:spMkLst>
            <pc:docMk/>
            <pc:sldMk cId="1563551076" sldId="267"/>
            <ac:spMk id="2" creationId="{4D7C72CB-B0E2-43E6-860A-8CF37DA5617C}"/>
          </ac:spMkLst>
        </pc:spChg>
        <pc:spChg chg="del">
          <ac:chgData name="LAM Jean-Michel" userId="S::jean-michel.lam@edu.devinci.fr::2ec89f35-7f08-4a19-b680-12d388fbcb89" providerId="AD" clId="Web-{C4606AFD-8C6C-4DD9-9229-D1421AF1609C}" dt="2021-11-30T18:02:41.794" v="405"/>
          <ac:spMkLst>
            <pc:docMk/>
            <pc:sldMk cId="1563551076" sldId="267"/>
            <ac:spMk id="3" creationId="{B2EB2D7F-C1B0-49D2-9691-5D707CF2697A}"/>
          </ac:spMkLst>
        </pc:spChg>
        <pc:picChg chg="add mod ord">
          <ac:chgData name="LAM Jean-Michel" userId="S::jean-michel.lam@edu.devinci.fr::2ec89f35-7f08-4a19-b680-12d388fbcb89" providerId="AD" clId="Web-{C4606AFD-8C6C-4DD9-9229-D1421AF1609C}" dt="2021-11-30T18:02:41.794" v="405"/>
          <ac:picMkLst>
            <pc:docMk/>
            <pc:sldMk cId="1563551076" sldId="267"/>
            <ac:picMk id="4" creationId="{9520078C-77EB-4B4B-8E92-D1B872B66C54}"/>
          </ac:picMkLst>
        </pc:picChg>
      </pc:sldChg>
      <pc:sldChg chg="addSp delSp modSp add ord replId">
        <pc:chgData name="LAM Jean-Michel" userId="S::jean-michel.lam@edu.devinci.fr::2ec89f35-7f08-4a19-b680-12d388fbcb89" providerId="AD" clId="Web-{C4606AFD-8C6C-4DD9-9229-D1421AF1609C}" dt="2021-11-30T18:11:49.651" v="541" actId="20577"/>
        <pc:sldMkLst>
          <pc:docMk/>
          <pc:sldMk cId="434642903" sldId="268"/>
        </pc:sldMkLst>
        <pc:spChg chg="mod">
          <ac:chgData name="LAM Jean-Michel" userId="S::jean-michel.lam@edu.devinci.fr::2ec89f35-7f08-4a19-b680-12d388fbcb89" providerId="AD" clId="Web-{C4606AFD-8C6C-4DD9-9229-D1421AF1609C}" dt="2021-11-30T18:11:49.651" v="541" actId="20577"/>
          <ac:spMkLst>
            <pc:docMk/>
            <pc:sldMk cId="434642903" sldId="268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05:15.876" v="478" actId="20577"/>
          <ac:spMkLst>
            <pc:docMk/>
            <pc:sldMk cId="434642903" sldId="268"/>
            <ac:spMk id="12" creationId="{CD8DFF84-C236-4414-81C5-6F3D42F08B93}"/>
          </ac:spMkLst>
        </pc:spChg>
        <pc:picChg chg="add del mod">
          <ac:chgData name="LAM Jean-Michel" userId="S::jean-michel.lam@edu.devinci.fr::2ec89f35-7f08-4a19-b680-12d388fbcb89" providerId="AD" clId="Web-{C4606AFD-8C6C-4DD9-9229-D1421AF1609C}" dt="2021-11-30T18:03:35.014" v="416"/>
          <ac:picMkLst>
            <pc:docMk/>
            <pc:sldMk cId="434642903" sldId="268"/>
            <ac:picMk id="3" creationId="{0D056998-BA90-411D-B22F-C11C1A17F0F6}"/>
          </ac:picMkLst>
        </pc:picChg>
        <pc:picChg chg="add mod">
          <ac:chgData name="LAM Jean-Michel" userId="S::jean-michel.lam@edu.devinci.fr::2ec89f35-7f08-4a19-b680-12d388fbcb89" providerId="AD" clId="Web-{C4606AFD-8C6C-4DD9-9229-D1421AF1609C}" dt="2021-11-30T18:03:42.092" v="420" actId="1076"/>
          <ac:picMkLst>
            <pc:docMk/>
            <pc:sldMk cId="434642903" sldId="268"/>
            <ac:picMk id="4" creationId="{47AD0D1E-08EA-416E-BA46-09A1B24857F9}"/>
          </ac:picMkLst>
        </pc:picChg>
        <pc:picChg chg="del">
          <ac:chgData name="LAM Jean-Michel" userId="S::jean-michel.lam@edu.devinci.fr::2ec89f35-7f08-4a19-b680-12d388fbcb89" providerId="AD" clId="Web-{C4606AFD-8C6C-4DD9-9229-D1421AF1609C}" dt="2021-11-30T18:03:16.201" v="409"/>
          <ac:picMkLst>
            <pc:docMk/>
            <pc:sldMk cId="434642903" sldId="268"/>
            <ac:picMk id="8" creationId="{697BEA18-0F2E-4174-8FB9-D5F25928EA71}"/>
          </ac:picMkLst>
        </pc:picChg>
      </pc:sldChg>
      <pc:sldChg chg="delSp modSp add replId">
        <pc:chgData name="LAM Jean-Michel" userId="S::jean-michel.lam@edu.devinci.fr::2ec89f35-7f08-4a19-b680-12d388fbcb89" providerId="AD" clId="Web-{C4606AFD-8C6C-4DD9-9229-D1421AF1609C}" dt="2021-11-30T18:11:53.964" v="542" actId="20577"/>
        <pc:sldMkLst>
          <pc:docMk/>
          <pc:sldMk cId="1682395603" sldId="269"/>
        </pc:sldMkLst>
        <pc:spChg chg="mod">
          <ac:chgData name="LAM Jean-Michel" userId="S::jean-michel.lam@edu.devinci.fr::2ec89f35-7f08-4a19-b680-12d388fbcb89" providerId="AD" clId="Web-{C4606AFD-8C6C-4DD9-9229-D1421AF1609C}" dt="2021-11-30T18:11:53.964" v="542" actId="20577"/>
          <ac:spMkLst>
            <pc:docMk/>
            <pc:sldMk cId="1682395603" sldId="269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05:44.204" v="481" actId="20577"/>
          <ac:spMkLst>
            <pc:docMk/>
            <pc:sldMk cId="1682395603" sldId="269"/>
            <ac:spMk id="12" creationId="{CD8DFF84-C236-4414-81C5-6F3D42F08B93}"/>
          </ac:spMkLst>
        </pc:spChg>
        <pc:picChg chg="del">
          <ac:chgData name="LAM Jean-Michel" userId="S::jean-michel.lam@edu.devinci.fr::2ec89f35-7f08-4a19-b680-12d388fbcb89" providerId="AD" clId="Web-{C4606AFD-8C6C-4DD9-9229-D1421AF1609C}" dt="2021-11-30T18:05:21.860" v="480"/>
          <ac:picMkLst>
            <pc:docMk/>
            <pc:sldMk cId="1682395603" sldId="269"/>
            <ac:picMk id="4" creationId="{47AD0D1E-08EA-416E-BA46-09A1B24857F9}"/>
          </ac:picMkLst>
        </pc:picChg>
      </pc:sldChg>
      <pc:sldChg chg="new del">
        <pc:chgData name="LAM Jean-Michel" userId="S::jean-michel.lam@edu.devinci.fr::2ec89f35-7f08-4a19-b680-12d388fbcb89" providerId="AD" clId="Web-{C4606AFD-8C6C-4DD9-9229-D1421AF1609C}" dt="2021-11-30T18:11:57.605" v="543"/>
        <pc:sldMkLst>
          <pc:docMk/>
          <pc:sldMk cId="1781826664" sldId="270"/>
        </pc:sldMkLst>
      </pc:sldChg>
      <pc:sldChg chg="delSp modSp new">
        <pc:chgData name="LAM Jean-Michel" userId="S::jean-michel.lam@edu.devinci.fr::2ec89f35-7f08-4a19-b680-12d388fbcb89" providerId="AD" clId="Web-{C4606AFD-8C6C-4DD9-9229-D1421AF1609C}" dt="2021-11-30T18:11:39.213" v="538" actId="20577"/>
        <pc:sldMkLst>
          <pc:docMk/>
          <pc:sldMk cId="255232165" sldId="271"/>
        </pc:sldMkLst>
        <pc:spChg chg="mod">
          <ac:chgData name="LAM Jean-Michel" userId="S::jean-michel.lam@edu.devinci.fr::2ec89f35-7f08-4a19-b680-12d388fbcb89" providerId="AD" clId="Web-{C4606AFD-8C6C-4DD9-9229-D1421AF1609C}" dt="2021-11-30T18:11:39.213" v="538" actId="20577"/>
          <ac:spMkLst>
            <pc:docMk/>
            <pc:sldMk cId="255232165" sldId="271"/>
            <ac:spMk id="2" creationId="{9F5F38AA-683E-42E0-9B0B-F01E9B5E321B}"/>
          </ac:spMkLst>
        </pc:spChg>
        <pc:spChg chg="del">
          <ac:chgData name="LAM Jean-Michel" userId="S::jean-michel.lam@edu.devinci.fr::2ec89f35-7f08-4a19-b680-12d388fbcb89" providerId="AD" clId="Web-{C4606AFD-8C6C-4DD9-9229-D1421AF1609C}" dt="2021-11-30T18:08:36.178" v="496"/>
          <ac:spMkLst>
            <pc:docMk/>
            <pc:sldMk cId="255232165" sldId="271"/>
            <ac:spMk id="3" creationId="{46BC7E9C-C694-4EB6-9EFD-F580C53FA68B}"/>
          </ac:spMkLst>
        </pc:spChg>
      </pc:sldChg>
      <pc:sldChg chg="delSp modSp new">
        <pc:chgData name="LAM Jean-Michel" userId="S::jean-michel.lam@edu.devinci.fr::2ec89f35-7f08-4a19-b680-12d388fbcb89" providerId="AD" clId="Web-{C4606AFD-8C6C-4DD9-9229-D1421AF1609C}" dt="2021-11-30T18:11:15.041" v="528" actId="1076"/>
        <pc:sldMkLst>
          <pc:docMk/>
          <pc:sldMk cId="3181878473" sldId="272"/>
        </pc:sldMkLst>
        <pc:spChg chg="mod">
          <ac:chgData name="LAM Jean-Michel" userId="S::jean-michel.lam@edu.devinci.fr::2ec89f35-7f08-4a19-b680-12d388fbcb89" providerId="AD" clId="Web-{C4606AFD-8C6C-4DD9-9229-D1421AF1609C}" dt="2021-11-30T18:11:15.041" v="528" actId="1076"/>
          <ac:spMkLst>
            <pc:docMk/>
            <pc:sldMk cId="3181878473" sldId="272"/>
            <ac:spMk id="2" creationId="{04500C3E-2173-4A5B-AA4D-D906243D1B8B}"/>
          </ac:spMkLst>
        </pc:spChg>
        <pc:spChg chg="del">
          <ac:chgData name="LAM Jean-Michel" userId="S::jean-michel.lam@edu.devinci.fr::2ec89f35-7f08-4a19-b680-12d388fbcb89" providerId="AD" clId="Web-{C4606AFD-8C6C-4DD9-9229-D1421AF1609C}" dt="2021-11-30T18:10:39.603" v="514"/>
          <ac:spMkLst>
            <pc:docMk/>
            <pc:sldMk cId="3181878473" sldId="272"/>
            <ac:spMk id="3" creationId="{1D553206-8222-4FD4-8E65-12F4F4155BDD}"/>
          </ac:spMkLst>
        </pc:spChg>
      </pc:sldChg>
      <pc:sldChg chg="addSp delSp modSp add ord replId">
        <pc:chgData name="LAM Jean-Michel" userId="S::jean-michel.lam@edu.devinci.fr::2ec89f35-7f08-4a19-b680-12d388fbcb89" providerId="AD" clId="Web-{C4606AFD-8C6C-4DD9-9229-D1421AF1609C}" dt="2021-11-30T18:38:19.770" v="818" actId="20577"/>
        <pc:sldMkLst>
          <pc:docMk/>
          <pc:sldMk cId="2353773995" sldId="273"/>
        </pc:sldMkLst>
        <pc:spChg chg="mod">
          <ac:chgData name="LAM Jean-Michel" userId="S::jean-michel.lam@edu.devinci.fr::2ec89f35-7f08-4a19-b680-12d388fbcb89" providerId="AD" clId="Web-{C4606AFD-8C6C-4DD9-9229-D1421AF1609C}" dt="2021-11-30T18:38:19.770" v="818" actId="20577"/>
          <ac:spMkLst>
            <pc:docMk/>
            <pc:sldMk cId="2353773995" sldId="273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17:36.379" v="551" actId="20577"/>
          <ac:spMkLst>
            <pc:docMk/>
            <pc:sldMk cId="2353773995" sldId="273"/>
            <ac:spMk id="12" creationId="{CD8DFF84-C236-4414-81C5-6F3D42F08B93}"/>
          </ac:spMkLst>
        </pc:spChg>
        <pc:picChg chg="add mod">
          <ac:chgData name="LAM Jean-Michel" userId="S::jean-michel.lam@edu.devinci.fr::2ec89f35-7f08-4a19-b680-12d388fbcb89" providerId="AD" clId="Web-{C4606AFD-8C6C-4DD9-9229-D1421AF1609C}" dt="2021-11-30T18:17:05.706" v="548" actId="1076"/>
          <ac:picMkLst>
            <pc:docMk/>
            <pc:sldMk cId="2353773995" sldId="273"/>
            <ac:picMk id="3" creationId="{6ED70B50-86D4-4320-B3DA-7EE30CDC5A12}"/>
          </ac:picMkLst>
        </pc:picChg>
        <pc:picChg chg="del">
          <ac:chgData name="LAM Jean-Michel" userId="S::jean-michel.lam@edu.devinci.fr::2ec89f35-7f08-4a19-b680-12d388fbcb89" providerId="AD" clId="Web-{C4606AFD-8C6C-4DD9-9229-D1421AF1609C}" dt="2021-11-30T18:17:02.315" v="546"/>
          <ac:picMkLst>
            <pc:docMk/>
            <pc:sldMk cId="2353773995" sldId="273"/>
            <ac:picMk id="4" creationId="{47AD0D1E-08EA-416E-BA46-09A1B24857F9}"/>
          </ac:picMkLst>
        </pc:picChg>
      </pc:sldChg>
      <pc:sldChg chg="add del replId">
        <pc:chgData name="LAM Jean-Michel" userId="S::jean-michel.lam@edu.devinci.fr::2ec89f35-7f08-4a19-b680-12d388fbcb89" providerId="AD" clId="Web-{C4606AFD-8C6C-4DD9-9229-D1421AF1609C}" dt="2021-11-30T18:16:54.425" v="545"/>
        <pc:sldMkLst>
          <pc:docMk/>
          <pc:sldMk cId="739324800" sldId="274"/>
        </pc:sldMkLst>
      </pc:sldChg>
      <pc:sldChg chg="addSp delSp modSp add replId">
        <pc:chgData name="LAM Jean-Michel" userId="S::jean-michel.lam@edu.devinci.fr::2ec89f35-7f08-4a19-b680-12d388fbcb89" providerId="AD" clId="Web-{C4606AFD-8C6C-4DD9-9229-D1421AF1609C}" dt="2021-11-30T18:18:58.334" v="564" actId="20577"/>
        <pc:sldMkLst>
          <pc:docMk/>
          <pc:sldMk cId="1130921243" sldId="274"/>
        </pc:sldMkLst>
        <pc:spChg chg="mod">
          <ac:chgData name="LAM Jean-Michel" userId="S::jean-michel.lam@edu.devinci.fr::2ec89f35-7f08-4a19-b680-12d388fbcb89" providerId="AD" clId="Web-{C4606AFD-8C6C-4DD9-9229-D1421AF1609C}" dt="2021-11-30T18:18:43.896" v="563" actId="20577"/>
          <ac:spMkLst>
            <pc:docMk/>
            <pc:sldMk cId="1130921243" sldId="274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18:58.334" v="564" actId="20577"/>
          <ac:spMkLst>
            <pc:docMk/>
            <pc:sldMk cId="1130921243" sldId="274"/>
            <ac:spMk id="12" creationId="{CD8DFF84-C236-4414-81C5-6F3D42F08B93}"/>
          </ac:spMkLst>
        </pc:spChg>
        <pc:picChg chg="del">
          <ac:chgData name="LAM Jean-Michel" userId="S::jean-michel.lam@edu.devinci.fr::2ec89f35-7f08-4a19-b680-12d388fbcb89" providerId="AD" clId="Web-{C4606AFD-8C6C-4DD9-9229-D1421AF1609C}" dt="2021-11-30T18:18:02.739" v="556"/>
          <ac:picMkLst>
            <pc:docMk/>
            <pc:sldMk cId="1130921243" sldId="274"/>
            <ac:picMk id="3" creationId="{6ED70B50-86D4-4320-B3DA-7EE30CDC5A12}"/>
          </ac:picMkLst>
        </pc:picChg>
        <pc:picChg chg="add mod">
          <ac:chgData name="LAM Jean-Michel" userId="S::jean-michel.lam@edu.devinci.fr::2ec89f35-7f08-4a19-b680-12d388fbcb89" providerId="AD" clId="Web-{C4606AFD-8C6C-4DD9-9229-D1421AF1609C}" dt="2021-11-30T18:18:08.786" v="560" actId="1076"/>
          <ac:picMkLst>
            <pc:docMk/>
            <pc:sldMk cId="1130921243" sldId="274"/>
            <ac:picMk id="4" creationId="{BB056D6A-7A8F-42BC-8B0B-CEA02F3313A9}"/>
          </ac:picMkLst>
        </pc:picChg>
      </pc:sldChg>
      <pc:sldChg chg="addSp delSp modSp add replId">
        <pc:chgData name="LAM Jean-Michel" userId="S::jean-michel.lam@edu.devinci.fr::2ec89f35-7f08-4a19-b680-12d388fbcb89" providerId="AD" clId="Web-{C4606AFD-8C6C-4DD9-9229-D1421AF1609C}" dt="2021-11-30T18:23:27.981" v="646" actId="20577"/>
        <pc:sldMkLst>
          <pc:docMk/>
          <pc:sldMk cId="1426534596" sldId="275"/>
        </pc:sldMkLst>
        <pc:spChg chg="mod">
          <ac:chgData name="LAM Jean-Michel" userId="S::jean-michel.lam@edu.devinci.fr::2ec89f35-7f08-4a19-b680-12d388fbcb89" providerId="AD" clId="Web-{C4606AFD-8C6C-4DD9-9229-D1421AF1609C}" dt="2021-11-30T18:19:51.788" v="579" actId="20577"/>
          <ac:spMkLst>
            <pc:docMk/>
            <pc:sldMk cId="1426534596" sldId="275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23:27.981" v="646" actId="20577"/>
          <ac:spMkLst>
            <pc:docMk/>
            <pc:sldMk cId="1426534596" sldId="275"/>
            <ac:spMk id="12" creationId="{CD8DFF84-C236-4414-81C5-6F3D42F08B93}"/>
          </ac:spMkLst>
        </pc:spChg>
        <pc:picChg chg="del">
          <ac:chgData name="LAM Jean-Michel" userId="S::jean-michel.lam@edu.devinci.fr::2ec89f35-7f08-4a19-b680-12d388fbcb89" providerId="AD" clId="Web-{C4606AFD-8C6C-4DD9-9229-D1421AF1609C}" dt="2021-11-30T18:19:19.647" v="566"/>
          <ac:picMkLst>
            <pc:docMk/>
            <pc:sldMk cId="1426534596" sldId="275"/>
            <ac:picMk id="3" creationId="{6ED70B50-86D4-4320-B3DA-7EE30CDC5A12}"/>
          </ac:picMkLst>
        </pc:picChg>
        <pc:picChg chg="add mod">
          <ac:chgData name="LAM Jean-Michel" userId="S::jean-michel.lam@edu.devinci.fr::2ec89f35-7f08-4a19-b680-12d388fbcb89" providerId="AD" clId="Web-{C4606AFD-8C6C-4DD9-9229-D1421AF1609C}" dt="2021-11-30T18:19:24.585" v="569" actId="14100"/>
          <ac:picMkLst>
            <pc:docMk/>
            <pc:sldMk cId="1426534596" sldId="275"/>
            <ac:picMk id="4" creationId="{AA95AF65-C868-490D-BEBB-2484BB69794B}"/>
          </ac:picMkLst>
        </pc:picChg>
      </pc:sldChg>
      <pc:sldChg chg="addSp delSp modSp add ord replId">
        <pc:chgData name="LAM Jean-Michel" userId="S::jean-michel.lam@edu.devinci.fr::2ec89f35-7f08-4a19-b680-12d388fbcb89" providerId="AD" clId="Web-{C4606AFD-8C6C-4DD9-9229-D1421AF1609C}" dt="2021-11-30T18:29:04.318" v="771" actId="20577"/>
        <pc:sldMkLst>
          <pc:docMk/>
          <pc:sldMk cId="495042026" sldId="276"/>
        </pc:sldMkLst>
        <pc:spChg chg="mod">
          <ac:chgData name="LAM Jean-Michel" userId="S::jean-michel.lam@edu.devinci.fr::2ec89f35-7f08-4a19-b680-12d388fbcb89" providerId="AD" clId="Web-{C4606AFD-8C6C-4DD9-9229-D1421AF1609C}" dt="2021-11-30T18:27:15.065" v="764" actId="20577"/>
          <ac:spMkLst>
            <pc:docMk/>
            <pc:sldMk cId="495042026" sldId="276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29:04.318" v="771" actId="20577"/>
          <ac:spMkLst>
            <pc:docMk/>
            <pc:sldMk cId="495042026" sldId="276"/>
            <ac:spMk id="12" creationId="{CD8DFF84-C236-4414-81C5-6F3D42F08B93}"/>
          </ac:spMkLst>
        </pc:spChg>
        <pc:picChg chg="add del mod">
          <ac:chgData name="LAM Jean-Michel" userId="S::jean-michel.lam@edu.devinci.fr::2ec89f35-7f08-4a19-b680-12d388fbcb89" providerId="AD" clId="Web-{C4606AFD-8C6C-4DD9-9229-D1421AF1609C}" dt="2021-11-30T18:26:24.642" v="750"/>
          <ac:picMkLst>
            <pc:docMk/>
            <pc:sldMk cId="495042026" sldId="276"/>
            <ac:picMk id="3" creationId="{43F40F55-66EE-4C9F-98B0-CE2F0F6061AD}"/>
          </ac:picMkLst>
        </pc:picChg>
        <pc:picChg chg="del">
          <ac:chgData name="LAM Jean-Michel" userId="S::jean-michel.lam@edu.devinci.fr::2ec89f35-7f08-4a19-b680-12d388fbcb89" providerId="AD" clId="Web-{C4606AFD-8C6C-4DD9-9229-D1421AF1609C}" dt="2021-11-30T18:23:41.263" v="649"/>
          <ac:picMkLst>
            <pc:docMk/>
            <pc:sldMk cId="495042026" sldId="276"/>
            <ac:picMk id="4" creationId="{BB056D6A-7A8F-42BC-8B0B-CEA02F3313A9}"/>
          </ac:picMkLst>
        </pc:picChg>
        <pc:picChg chg="add del mod">
          <ac:chgData name="LAM Jean-Michel" userId="S::jean-michel.lam@edu.devinci.fr::2ec89f35-7f08-4a19-b680-12d388fbcb89" providerId="AD" clId="Web-{C4606AFD-8C6C-4DD9-9229-D1421AF1609C}" dt="2021-11-30T18:26:23.173" v="749"/>
          <ac:picMkLst>
            <pc:docMk/>
            <pc:sldMk cId="495042026" sldId="276"/>
            <ac:picMk id="5" creationId="{CA9F1701-EA69-4E47-A1A4-4F95032A4059}"/>
          </ac:picMkLst>
        </pc:picChg>
        <pc:picChg chg="add mod">
          <ac:chgData name="LAM Jean-Michel" userId="S::jean-michel.lam@edu.devinci.fr::2ec89f35-7f08-4a19-b680-12d388fbcb89" providerId="AD" clId="Web-{C4606AFD-8C6C-4DD9-9229-D1421AF1609C}" dt="2021-11-30T18:26:34.955" v="754" actId="1076"/>
          <ac:picMkLst>
            <pc:docMk/>
            <pc:sldMk cId="495042026" sldId="276"/>
            <ac:picMk id="6" creationId="{875D1A16-20E6-473A-B1B5-2CE60D1B7397}"/>
          </ac:picMkLst>
        </pc:picChg>
      </pc:sldChg>
      <pc:sldChg chg="addSp delSp modSp add replId">
        <pc:chgData name="LAM Jean-Michel" userId="S::jean-michel.lam@edu.devinci.fr::2ec89f35-7f08-4a19-b680-12d388fbcb89" providerId="AD" clId="Web-{C4606AFD-8C6C-4DD9-9229-D1421AF1609C}" dt="2021-11-30T18:36:31.673" v="798" actId="20577"/>
        <pc:sldMkLst>
          <pc:docMk/>
          <pc:sldMk cId="1511745043" sldId="277"/>
        </pc:sldMkLst>
        <pc:spChg chg="mod">
          <ac:chgData name="LAM Jean-Michel" userId="S::jean-michel.lam@edu.devinci.fr::2ec89f35-7f08-4a19-b680-12d388fbcb89" providerId="AD" clId="Web-{C4606AFD-8C6C-4DD9-9229-D1421AF1609C}" dt="2021-11-30T18:31:39.416" v="789" actId="20577"/>
          <ac:spMkLst>
            <pc:docMk/>
            <pc:sldMk cId="1511745043" sldId="277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36:31.673" v="798" actId="20577"/>
          <ac:spMkLst>
            <pc:docMk/>
            <pc:sldMk cId="1511745043" sldId="277"/>
            <ac:spMk id="12" creationId="{CD8DFF84-C236-4414-81C5-6F3D42F08B93}"/>
          </ac:spMkLst>
        </pc:spChg>
        <pc:picChg chg="add mod">
          <ac:chgData name="LAM Jean-Michel" userId="S::jean-michel.lam@edu.devinci.fr::2ec89f35-7f08-4a19-b680-12d388fbcb89" providerId="AD" clId="Web-{C4606AFD-8C6C-4DD9-9229-D1421AF1609C}" dt="2021-11-30T18:31:55.791" v="794" actId="1076"/>
          <ac:picMkLst>
            <pc:docMk/>
            <pc:sldMk cId="1511745043" sldId="277"/>
            <ac:picMk id="3" creationId="{69B7D79A-4353-425A-95F4-D93C03FA282F}"/>
          </ac:picMkLst>
        </pc:picChg>
        <pc:picChg chg="del">
          <ac:chgData name="LAM Jean-Michel" userId="S::jean-michel.lam@edu.devinci.fr::2ec89f35-7f08-4a19-b680-12d388fbcb89" providerId="AD" clId="Web-{C4606AFD-8C6C-4DD9-9229-D1421AF1609C}" dt="2021-11-30T18:31:43.166" v="790"/>
          <ac:picMkLst>
            <pc:docMk/>
            <pc:sldMk cId="1511745043" sldId="277"/>
            <ac:picMk id="4" creationId="{BB056D6A-7A8F-42BC-8B0B-CEA02F3313A9}"/>
          </ac:picMkLst>
        </pc:picChg>
      </pc:sldChg>
      <pc:sldChg chg="addSp delSp modSp add ord replId">
        <pc:chgData name="LAM Jean-Michel" userId="S::jean-michel.lam@edu.devinci.fr::2ec89f35-7f08-4a19-b680-12d388fbcb89" providerId="AD" clId="Web-{C4606AFD-8C6C-4DD9-9229-D1421AF1609C}" dt="2021-11-30T18:37:47.738" v="809" actId="20577"/>
        <pc:sldMkLst>
          <pc:docMk/>
          <pc:sldMk cId="98517125" sldId="278"/>
        </pc:sldMkLst>
        <pc:spChg chg="mod">
          <ac:chgData name="LAM Jean-Michel" userId="S::jean-michel.lam@edu.devinci.fr::2ec89f35-7f08-4a19-b680-12d388fbcb89" providerId="AD" clId="Web-{C4606AFD-8C6C-4DD9-9229-D1421AF1609C}" dt="2021-11-30T18:37:03.518" v="803" actId="20577"/>
          <ac:spMkLst>
            <pc:docMk/>
            <pc:sldMk cId="98517125" sldId="278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37:47.738" v="809" actId="20577"/>
          <ac:spMkLst>
            <pc:docMk/>
            <pc:sldMk cId="98517125" sldId="278"/>
            <ac:spMk id="12" creationId="{CD8DFF84-C236-4414-81C5-6F3D42F08B93}"/>
          </ac:spMkLst>
        </pc:spChg>
        <pc:picChg chg="add mod">
          <ac:chgData name="LAM Jean-Michel" userId="S::jean-michel.lam@edu.devinci.fr::2ec89f35-7f08-4a19-b680-12d388fbcb89" providerId="AD" clId="Web-{C4606AFD-8C6C-4DD9-9229-D1421AF1609C}" dt="2021-11-30T18:37:18.049" v="807" actId="14100"/>
          <ac:picMkLst>
            <pc:docMk/>
            <pc:sldMk cId="98517125" sldId="278"/>
            <ac:picMk id="3" creationId="{400D26F5-ABD5-48C8-83D7-2EA763A75214}"/>
          </ac:picMkLst>
        </pc:picChg>
        <pc:picChg chg="del">
          <ac:chgData name="LAM Jean-Michel" userId="S::jean-michel.lam@edu.devinci.fr::2ec89f35-7f08-4a19-b680-12d388fbcb89" providerId="AD" clId="Web-{C4606AFD-8C6C-4DD9-9229-D1421AF1609C}" dt="2021-11-30T18:37:05.549" v="804"/>
          <ac:picMkLst>
            <pc:docMk/>
            <pc:sldMk cId="98517125" sldId="278"/>
            <ac:picMk id="6" creationId="{875D1A16-20E6-473A-B1B5-2CE60D1B7397}"/>
          </ac:picMkLst>
        </pc:picChg>
      </pc:sldChg>
      <pc:sldChg chg="addSp delSp modSp add replId">
        <pc:chgData name="LAM Jean-Michel" userId="S::jean-michel.lam@edu.devinci.fr::2ec89f35-7f08-4a19-b680-12d388fbcb89" providerId="AD" clId="Web-{C4606AFD-8C6C-4DD9-9229-D1421AF1609C}" dt="2021-11-30T18:39:48.787" v="876" actId="20577"/>
        <pc:sldMkLst>
          <pc:docMk/>
          <pc:sldMk cId="2681677563" sldId="279"/>
        </pc:sldMkLst>
        <pc:spChg chg="mod">
          <ac:chgData name="LAM Jean-Michel" userId="S::jean-michel.lam@edu.devinci.fr::2ec89f35-7f08-4a19-b680-12d388fbcb89" providerId="AD" clId="Web-{C4606AFD-8C6C-4DD9-9229-D1421AF1609C}" dt="2021-11-30T18:38:11.801" v="817" actId="20577"/>
          <ac:spMkLst>
            <pc:docMk/>
            <pc:sldMk cId="2681677563" sldId="279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39:48.787" v="876" actId="20577"/>
          <ac:spMkLst>
            <pc:docMk/>
            <pc:sldMk cId="2681677563" sldId="279"/>
            <ac:spMk id="12" creationId="{CD8DFF84-C236-4414-81C5-6F3D42F08B93}"/>
          </ac:spMkLst>
        </pc:spChg>
        <pc:picChg chg="del">
          <ac:chgData name="LAM Jean-Michel" userId="S::jean-michel.lam@edu.devinci.fr::2ec89f35-7f08-4a19-b680-12d388fbcb89" providerId="AD" clId="Web-{C4606AFD-8C6C-4DD9-9229-D1421AF1609C}" dt="2021-11-30T18:37:53.894" v="811"/>
          <ac:picMkLst>
            <pc:docMk/>
            <pc:sldMk cId="2681677563" sldId="279"/>
            <ac:picMk id="3" creationId="{400D26F5-ABD5-48C8-83D7-2EA763A75214}"/>
          </ac:picMkLst>
        </pc:picChg>
        <pc:picChg chg="add mod">
          <ac:chgData name="LAM Jean-Michel" userId="S::jean-michel.lam@edu.devinci.fr::2ec89f35-7f08-4a19-b680-12d388fbcb89" providerId="AD" clId="Web-{C4606AFD-8C6C-4DD9-9229-D1421AF1609C}" dt="2021-11-30T18:38:03.566" v="814" actId="14100"/>
          <ac:picMkLst>
            <pc:docMk/>
            <pc:sldMk cId="2681677563" sldId="279"/>
            <ac:picMk id="4" creationId="{F0453A58-96BD-4F1D-8DCF-C4D40CF4DF35}"/>
          </ac:picMkLst>
        </pc:picChg>
      </pc:sldChg>
      <pc:sldChg chg="addSp delSp modSp add ord replId">
        <pc:chgData name="LAM Jean-Michel" userId="S::jean-michel.lam@edu.devinci.fr::2ec89f35-7f08-4a19-b680-12d388fbcb89" providerId="AD" clId="Web-{C4606AFD-8C6C-4DD9-9229-D1421AF1609C}" dt="2021-11-30T18:44:20.919" v="962" actId="20577"/>
        <pc:sldMkLst>
          <pc:docMk/>
          <pc:sldMk cId="3964199620" sldId="280"/>
        </pc:sldMkLst>
        <pc:spChg chg="mod">
          <ac:chgData name="LAM Jean-Michel" userId="S::jean-michel.lam@edu.devinci.fr::2ec89f35-7f08-4a19-b680-12d388fbcb89" providerId="AD" clId="Web-{C4606AFD-8C6C-4DD9-9229-D1421AF1609C}" dt="2021-11-30T18:40:41.648" v="883" actId="20577"/>
          <ac:spMkLst>
            <pc:docMk/>
            <pc:sldMk cId="3964199620" sldId="280"/>
            <ac:spMk id="2" creationId="{7849915F-6AAF-47A8-BB88-B5B964269A1F}"/>
          </ac:spMkLst>
        </pc:spChg>
        <pc:spChg chg="mod">
          <ac:chgData name="LAM Jean-Michel" userId="S::jean-michel.lam@edu.devinci.fr::2ec89f35-7f08-4a19-b680-12d388fbcb89" providerId="AD" clId="Web-{C4606AFD-8C6C-4DD9-9229-D1421AF1609C}" dt="2021-11-30T18:44:20.919" v="962" actId="20577"/>
          <ac:spMkLst>
            <pc:docMk/>
            <pc:sldMk cId="3964199620" sldId="280"/>
            <ac:spMk id="12" creationId="{CD8DFF84-C236-4414-81C5-6F3D42F08B93}"/>
          </ac:spMkLst>
        </pc:spChg>
        <pc:picChg chg="del">
          <ac:chgData name="LAM Jean-Michel" userId="S::jean-michel.lam@edu.devinci.fr::2ec89f35-7f08-4a19-b680-12d388fbcb89" providerId="AD" clId="Web-{C4606AFD-8C6C-4DD9-9229-D1421AF1609C}" dt="2021-11-30T18:40:43.148" v="884"/>
          <ac:picMkLst>
            <pc:docMk/>
            <pc:sldMk cId="3964199620" sldId="280"/>
            <ac:picMk id="3" creationId="{400D26F5-ABD5-48C8-83D7-2EA763A75214}"/>
          </ac:picMkLst>
        </pc:picChg>
        <pc:picChg chg="add mod">
          <ac:chgData name="LAM Jean-Michel" userId="S::jean-michel.lam@edu.devinci.fr::2ec89f35-7f08-4a19-b680-12d388fbcb89" providerId="AD" clId="Web-{C4606AFD-8C6C-4DD9-9229-D1421AF1609C}" dt="2021-11-30T18:40:54.024" v="888" actId="1076"/>
          <ac:picMkLst>
            <pc:docMk/>
            <pc:sldMk cId="3964199620" sldId="280"/>
            <ac:picMk id="4" creationId="{51C4B006-D4EF-436A-BF9F-04DAD925E7AA}"/>
          </ac:picMkLst>
        </pc:picChg>
      </pc:sldChg>
      <pc:sldChg chg="new">
        <pc:chgData name="LAM Jean-Michel" userId="S::jean-michel.lam@edu.devinci.fr::2ec89f35-7f08-4a19-b680-12d388fbcb89" providerId="AD" clId="Web-{C4606AFD-8C6C-4DD9-9229-D1421AF1609C}" dt="2021-11-30T18:44:34.076" v="963"/>
        <pc:sldMkLst>
          <pc:docMk/>
          <pc:sldMk cId="325689831" sldId="281"/>
        </pc:sldMkLst>
      </pc:sldChg>
    </pc:docChg>
  </pc:docChgLst>
  <pc:docChgLst>
    <pc:chgData name="MERCERON Annabel" userId="S::annabel.merceron@edu.devinci.fr::c39619de-a52b-4c44-ae6f-f0068d8a5dec" providerId="AD" clId="Web-{8315C11D-0CFC-4CD0-B503-3FBF8FB1A290}"/>
    <pc:docChg chg="addSld modSld">
      <pc:chgData name="MERCERON Annabel" userId="S::annabel.merceron@edu.devinci.fr::c39619de-a52b-4c44-ae6f-f0068d8a5dec" providerId="AD" clId="Web-{8315C11D-0CFC-4CD0-B503-3FBF8FB1A290}" dt="2021-12-10T10:39:32.331" v="170" actId="1076"/>
      <pc:docMkLst>
        <pc:docMk/>
      </pc:docMkLst>
      <pc:sldChg chg="modSp">
        <pc:chgData name="MERCERON Annabel" userId="S::annabel.merceron@edu.devinci.fr::c39619de-a52b-4c44-ae6f-f0068d8a5dec" providerId="AD" clId="Web-{8315C11D-0CFC-4CD0-B503-3FBF8FB1A290}" dt="2021-12-10T10:35:39.358" v="66" actId="20577"/>
        <pc:sldMkLst>
          <pc:docMk/>
          <pc:sldMk cId="3340499127" sldId="290"/>
        </pc:sldMkLst>
        <pc:spChg chg="mod">
          <ac:chgData name="MERCERON Annabel" userId="S::annabel.merceron@edu.devinci.fr::c39619de-a52b-4c44-ae6f-f0068d8a5dec" providerId="AD" clId="Web-{8315C11D-0CFC-4CD0-B503-3FBF8FB1A290}" dt="2021-12-10T10:35:39.358" v="66" actId="20577"/>
          <ac:spMkLst>
            <pc:docMk/>
            <pc:sldMk cId="3340499127" sldId="290"/>
            <ac:spMk id="3" creationId="{90955C0B-394D-45E0-A5F0-E76E19671B5A}"/>
          </ac:spMkLst>
        </pc:spChg>
      </pc:sldChg>
      <pc:sldChg chg="addSp delSp modSp new mod setBg">
        <pc:chgData name="MERCERON Annabel" userId="S::annabel.merceron@edu.devinci.fr::c39619de-a52b-4c44-ae6f-f0068d8a5dec" providerId="AD" clId="Web-{8315C11D-0CFC-4CD0-B503-3FBF8FB1A290}" dt="2021-12-10T10:39:32.331" v="170" actId="1076"/>
        <pc:sldMkLst>
          <pc:docMk/>
          <pc:sldMk cId="2183469768" sldId="309"/>
        </pc:sldMkLst>
        <pc:spChg chg="mod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2" creationId="{D3B4546B-9187-4892-A73A-C33530F66693}"/>
          </ac:spMkLst>
        </pc:spChg>
        <pc:spChg chg="mod">
          <ac:chgData name="MERCERON Annabel" userId="S::annabel.merceron@edu.devinci.fr::c39619de-a52b-4c44-ae6f-f0068d8a5dec" providerId="AD" clId="Web-{8315C11D-0CFC-4CD0-B503-3FBF8FB1A290}" dt="2021-12-10T10:39:32.331" v="170" actId="1076"/>
          <ac:spMkLst>
            <pc:docMk/>
            <pc:sldMk cId="2183469768" sldId="309"/>
            <ac:spMk id="3" creationId="{D445D04A-65B7-4DDC-82F1-A06DDF417DFD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03.282" v="156"/>
          <ac:spMkLst>
            <pc:docMk/>
            <pc:sldMk cId="2183469768" sldId="309"/>
            <ac:spMk id="9" creationId="{2B97F24A-32CE-4C1C-A50D-3016B394DCFB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03.282" v="156"/>
          <ac:spMkLst>
            <pc:docMk/>
            <pc:sldMk cId="2183469768" sldId="309"/>
            <ac:spMk id="11" creationId="{CD8B4F24-440B-49E9-B85D-733523DC064B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89" v="162"/>
          <ac:spMkLst>
            <pc:docMk/>
            <pc:sldMk cId="2183469768" sldId="309"/>
            <ac:spMk id="16" creationId="{8FC9BE17-9A7B-462D-AE50-3D8777387304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89" v="162"/>
          <ac:spMkLst>
            <pc:docMk/>
            <pc:sldMk cId="2183469768" sldId="309"/>
            <ac:spMk id="18" creationId="{3EBE8569-6AEC-4B8C-8D53-2DE337CDBA65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89" v="162"/>
          <ac:spMkLst>
            <pc:docMk/>
            <pc:sldMk cId="2183469768" sldId="309"/>
            <ac:spMk id="20" creationId="{55D4142C-5077-457F-A6AD-3FECFDB39685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89" v="162"/>
          <ac:spMkLst>
            <pc:docMk/>
            <pc:sldMk cId="2183469768" sldId="309"/>
            <ac:spMk id="22" creationId="{7A5F0580-5EE9-419F-96EE-B6529EF6E7D0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24" creationId="{04812C46-200A-4DEB-A05E-3ED6C68C2387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25" creationId="{D1EA859B-E555-4109-94F3-6700E046E008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73" v="161"/>
          <ac:spMkLst>
            <pc:docMk/>
            <pc:sldMk cId="2183469768" sldId="309"/>
            <ac:spMk id="27" creationId="{F94AA2BD-2E3F-4B1D-8127-5744B8115311}"/>
          </ac:spMkLst>
        </pc:spChg>
        <pc:spChg chg="add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28" creationId="{6B5E2835-4E47-45B3-9CFE-732FF7B05472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73" v="161"/>
          <ac:spMkLst>
            <pc:docMk/>
            <pc:sldMk cId="2183469768" sldId="309"/>
            <ac:spMk id="29" creationId="{4BD02261-2DC8-4AA8-9E16-7751AE892445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9:19.221" v="166"/>
          <ac:spMkLst>
            <pc:docMk/>
            <pc:sldMk cId="2183469768" sldId="309"/>
            <ac:spMk id="30" creationId="{8FC9BE17-9A7B-462D-AE50-3D8777387304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8:30.173" v="161"/>
          <ac:spMkLst>
            <pc:docMk/>
            <pc:sldMk cId="2183469768" sldId="309"/>
            <ac:spMk id="31" creationId="{3D752CF2-2291-40B5-B462-C17B174C10BC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9:19.221" v="166"/>
          <ac:spMkLst>
            <pc:docMk/>
            <pc:sldMk cId="2183469768" sldId="309"/>
            <ac:spMk id="32" creationId="{3EBE8569-6AEC-4B8C-8D53-2DE337CDBA65}"/>
          </ac:spMkLst>
        </pc:spChg>
        <pc:spChg chg="add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33" creationId="{5B45AD5D-AA52-4F7B-9362-576A39AD9E09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9:19.221" v="166"/>
          <ac:spMkLst>
            <pc:docMk/>
            <pc:sldMk cId="2183469768" sldId="309"/>
            <ac:spMk id="34" creationId="{55D4142C-5077-457F-A6AD-3FECFDB39685}"/>
          </ac:spMkLst>
        </pc:spChg>
        <pc:spChg chg="add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35" creationId="{AEDD7960-4866-4399-BEF6-DD1431AB4E34}"/>
          </ac:spMkLst>
        </pc:spChg>
        <pc:spChg chg="add del">
          <ac:chgData name="MERCERON Annabel" userId="S::annabel.merceron@edu.devinci.fr::c39619de-a52b-4c44-ae6f-f0068d8a5dec" providerId="AD" clId="Web-{8315C11D-0CFC-4CD0-B503-3FBF8FB1A290}" dt="2021-12-10T10:39:19.221" v="166"/>
          <ac:spMkLst>
            <pc:docMk/>
            <pc:sldMk cId="2183469768" sldId="309"/>
            <ac:spMk id="36" creationId="{7A5F0580-5EE9-419F-96EE-B6529EF6E7D0}"/>
          </ac:spMkLst>
        </pc:spChg>
        <pc:spChg chg="add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37" creationId="{55D4142C-5077-457F-A6AD-3FECFDB39685}"/>
          </ac:spMkLst>
        </pc:spChg>
        <pc:spChg chg="add">
          <ac:chgData name="MERCERON Annabel" userId="S::annabel.merceron@edu.devinci.fr::c39619de-a52b-4c44-ae6f-f0068d8a5dec" providerId="AD" clId="Web-{8315C11D-0CFC-4CD0-B503-3FBF8FB1A290}" dt="2021-12-10T10:39:19.237" v="167"/>
          <ac:spMkLst>
            <pc:docMk/>
            <pc:sldMk cId="2183469768" sldId="309"/>
            <ac:spMk id="38" creationId="{7A5F0580-5EE9-419F-96EE-B6529EF6E7D0}"/>
          </ac:spMkLst>
        </pc:spChg>
        <pc:picChg chg="add del mod ord">
          <ac:chgData name="MERCERON Annabel" userId="S::annabel.merceron@edu.devinci.fr::c39619de-a52b-4c44-ae6f-f0068d8a5dec" providerId="AD" clId="Web-{8315C11D-0CFC-4CD0-B503-3FBF8FB1A290}" dt="2021-12-10T10:39:05.111" v="163"/>
          <ac:picMkLst>
            <pc:docMk/>
            <pc:sldMk cId="2183469768" sldId="309"/>
            <ac:picMk id="4" creationId="{D6098372-8BFC-450F-80B2-F7FC84CDD3E0}"/>
          </ac:picMkLst>
        </pc:picChg>
        <pc:picChg chg="add mod ord">
          <ac:chgData name="MERCERON Annabel" userId="S::annabel.merceron@edu.devinci.fr::c39619de-a52b-4c44-ae6f-f0068d8a5dec" providerId="AD" clId="Web-{8315C11D-0CFC-4CD0-B503-3FBF8FB1A290}" dt="2021-12-10T10:39:19.237" v="167"/>
          <ac:picMkLst>
            <pc:docMk/>
            <pc:sldMk cId="2183469768" sldId="309"/>
            <ac:picMk id="5" creationId="{FEB31EE2-535D-441E-9F5F-6FDFC5B36D61}"/>
          </ac:picMkLst>
        </pc:picChg>
      </pc:sldChg>
    </pc:docChg>
  </pc:docChgLst>
  <pc:docChgLst>
    <pc:chgData name="MERCERON Annabel" userId="S::annabel.merceron@edu.devinci.fr::c39619de-a52b-4c44-ae6f-f0068d8a5dec" providerId="AD" clId="Web-{05B737C1-817B-4118-9B47-4B5FACE35964}"/>
    <pc:docChg chg="addSld delSld modSld">
      <pc:chgData name="MERCERON Annabel" userId="S::annabel.merceron@edu.devinci.fr::c39619de-a52b-4c44-ae6f-f0068d8a5dec" providerId="AD" clId="Web-{05B737C1-817B-4118-9B47-4B5FACE35964}" dt="2021-12-04T21:43:00.498" v="181"/>
      <pc:docMkLst>
        <pc:docMk/>
      </pc:docMkLst>
      <pc:sldChg chg="addSp delSp modSp del">
        <pc:chgData name="MERCERON Annabel" userId="S::annabel.merceron@edu.devinci.fr::c39619de-a52b-4c44-ae6f-f0068d8a5dec" providerId="AD" clId="Web-{05B737C1-817B-4118-9B47-4B5FACE35964}" dt="2021-12-04T21:27:43.667" v="59"/>
        <pc:sldMkLst>
          <pc:docMk/>
          <pc:sldMk cId="1426534596" sldId="275"/>
        </pc:sldMkLst>
        <pc:picChg chg="add del mod">
          <ac:chgData name="MERCERON Annabel" userId="S::annabel.merceron@edu.devinci.fr::c39619de-a52b-4c44-ae6f-f0068d8a5dec" providerId="AD" clId="Web-{05B737C1-817B-4118-9B47-4B5FACE35964}" dt="2021-12-04T21:26:58.806" v="48"/>
          <ac:picMkLst>
            <pc:docMk/>
            <pc:sldMk cId="1426534596" sldId="275"/>
            <ac:picMk id="3" creationId="{53A351D3-E41E-4D4B-B090-BAAD9E6314E2}"/>
          </ac:picMkLst>
        </pc:picChg>
        <pc:picChg chg="del">
          <ac:chgData name="MERCERON Annabel" userId="S::annabel.merceron@edu.devinci.fr::c39619de-a52b-4c44-ae6f-f0068d8a5dec" providerId="AD" clId="Web-{05B737C1-817B-4118-9B47-4B5FACE35964}" dt="2021-12-04T21:26:30.399" v="35"/>
          <ac:picMkLst>
            <pc:docMk/>
            <pc:sldMk cId="1426534596" sldId="275"/>
            <ac:picMk id="4" creationId="{AA95AF65-C868-490D-BEBB-2484BB69794B}"/>
          </ac:picMkLst>
        </pc:picChg>
      </pc:sldChg>
      <pc:sldChg chg="modSp del">
        <pc:chgData name="MERCERON Annabel" userId="S::annabel.merceron@edu.devinci.fr::c39619de-a52b-4c44-ae6f-f0068d8a5dec" providerId="AD" clId="Web-{05B737C1-817B-4118-9B47-4B5FACE35964}" dt="2021-12-04T21:25:06.412" v="26"/>
        <pc:sldMkLst>
          <pc:docMk/>
          <pc:sldMk cId="495042026" sldId="276"/>
        </pc:sldMkLst>
        <pc:spChg chg="mod">
          <ac:chgData name="MERCERON Annabel" userId="S::annabel.merceron@edu.devinci.fr::c39619de-a52b-4c44-ae6f-f0068d8a5dec" providerId="AD" clId="Web-{05B737C1-817B-4118-9B47-4B5FACE35964}" dt="2021-12-04T21:25:04.647" v="25" actId="20577"/>
          <ac:spMkLst>
            <pc:docMk/>
            <pc:sldMk cId="495042026" sldId="276"/>
            <ac:spMk id="12" creationId="{CD8DFF84-C236-4414-81C5-6F3D42F08B93}"/>
          </ac:spMkLst>
        </pc:spChg>
      </pc:sldChg>
      <pc:sldChg chg="del">
        <pc:chgData name="MERCERON Annabel" userId="S::annabel.merceron@edu.devinci.fr::c39619de-a52b-4c44-ae6f-f0068d8a5dec" providerId="AD" clId="Web-{05B737C1-817B-4118-9B47-4B5FACE35964}" dt="2021-12-04T21:28:41.517" v="66"/>
        <pc:sldMkLst>
          <pc:docMk/>
          <pc:sldMk cId="1511745043" sldId="277"/>
        </pc:sldMkLst>
      </pc:sldChg>
      <pc:sldChg chg="del">
        <pc:chgData name="MERCERON Annabel" userId="S::annabel.merceron@edu.devinci.fr::c39619de-a52b-4c44-ae6f-f0068d8a5dec" providerId="AD" clId="Web-{05B737C1-817B-4118-9B47-4B5FACE35964}" dt="2021-12-04T21:30:08.612" v="85"/>
        <pc:sldMkLst>
          <pc:docMk/>
          <pc:sldMk cId="98517125" sldId="278"/>
        </pc:sldMkLst>
      </pc:sldChg>
      <pc:sldChg chg="del">
        <pc:chgData name="MERCERON Annabel" userId="S::annabel.merceron@edu.devinci.fr::c39619de-a52b-4c44-ae6f-f0068d8a5dec" providerId="AD" clId="Web-{05B737C1-817B-4118-9B47-4B5FACE35964}" dt="2021-12-04T21:28:15.261" v="65"/>
        <pc:sldMkLst>
          <pc:docMk/>
          <pc:sldMk cId="2681677563" sldId="279"/>
        </pc:sldMkLst>
      </pc:sldChg>
      <pc:sldChg chg="del">
        <pc:chgData name="MERCERON Annabel" userId="S::annabel.merceron@edu.devinci.fr::c39619de-a52b-4c44-ae6f-f0068d8a5dec" providerId="AD" clId="Web-{05B737C1-817B-4118-9B47-4B5FACE35964}" dt="2021-12-04T21:32:55.695" v="126"/>
        <pc:sldMkLst>
          <pc:docMk/>
          <pc:sldMk cId="3964199620" sldId="280"/>
        </pc:sldMkLst>
      </pc:sldChg>
      <pc:sldChg chg="addSp delSp modSp mod modShow">
        <pc:chgData name="MERCERON Annabel" userId="S::annabel.merceron@edu.devinci.fr::c39619de-a52b-4c44-ae6f-f0068d8a5dec" providerId="AD" clId="Web-{05B737C1-817B-4118-9B47-4B5FACE35964}" dt="2021-12-04T21:43:00.498" v="181"/>
        <pc:sldMkLst>
          <pc:docMk/>
          <pc:sldMk cId="325689831" sldId="281"/>
        </pc:sldMkLst>
        <pc:spChg chg="mod">
          <ac:chgData name="MERCERON Annabel" userId="S::annabel.merceron@edu.devinci.fr::c39619de-a52b-4c44-ae6f-f0068d8a5dec" providerId="AD" clId="Web-{05B737C1-817B-4118-9B47-4B5FACE35964}" dt="2021-12-04T21:43:00.498" v="181"/>
          <ac:spMkLst>
            <pc:docMk/>
            <pc:sldMk cId="325689831" sldId="281"/>
            <ac:spMk id="2" creationId="{AD10B1D8-427E-4ACF-9B34-BAD491C32B46}"/>
          </ac:spMkLst>
        </pc:spChg>
        <pc:spChg chg="del">
          <ac:chgData name="MERCERON Annabel" userId="S::annabel.merceron@edu.devinci.fr::c39619de-a52b-4c44-ae6f-f0068d8a5dec" providerId="AD" clId="Web-{05B737C1-817B-4118-9B47-4B5FACE35964}" dt="2021-12-04T21:43:00.498" v="181"/>
          <ac:spMkLst>
            <pc:docMk/>
            <pc:sldMk cId="325689831" sldId="281"/>
            <ac:spMk id="11" creationId="{04812C46-200A-4DEB-A05E-3ED6C68C2387}"/>
          </ac:spMkLst>
        </pc:spChg>
        <pc:spChg chg="add">
          <ac:chgData name="MERCERON Annabel" userId="S::annabel.merceron@edu.devinci.fr::c39619de-a52b-4c44-ae6f-f0068d8a5dec" providerId="AD" clId="Web-{05B737C1-817B-4118-9B47-4B5FACE35964}" dt="2021-12-04T21:43:00.498" v="181"/>
          <ac:spMkLst>
            <pc:docMk/>
            <pc:sldMk cId="325689831" sldId="281"/>
            <ac:spMk id="16" creationId="{665DBBEF-238B-476B-96AB-8AAC3224ECEA}"/>
          </ac:spMkLst>
        </pc:spChg>
        <pc:spChg chg="add">
          <ac:chgData name="MERCERON Annabel" userId="S::annabel.merceron@edu.devinci.fr::c39619de-a52b-4c44-ae6f-f0068d8a5dec" providerId="AD" clId="Web-{05B737C1-817B-4118-9B47-4B5FACE35964}" dt="2021-12-04T21:43:00.498" v="181"/>
          <ac:spMkLst>
            <pc:docMk/>
            <pc:sldMk cId="325689831" sldId="281"/>
            <ac:spMk id="18" creationId="{3FCFB1DE-0B7E-48CC-BA90-B2AB0889F9D6}"/>
          </ac:spMkLst>
        </pc:spChg>
        <pc:picChg chg="mod">
          <ac:chgData name="MERCERON Annabel" userId="S::annabel.merceron@edu.devinci.fr::c39619de-a52b-4c44-ae6f-f0068d8a5dec" providerId="AD" clId="Web-{05B737C1-817B-4118-9B47-4B5FACE35964}" dt="2021-12-04T21:43:00.498" v="181"/>
          <ac:picMkLst>
            <pc:docMk/>
            <pc:sldMk cId="325689831" sldId="281"/>
            <ac:picMk id="9" creationId="{915E25AC-8220-4B5C-9FFC-727A6EF81785}"/>
          </ac:picMkLst>
        </pc:picChg>
      </pc:sldChg>
      <pc:sldChg chg="del">
        <pc:chgData name="MERCERON Annabel" userId="S::annabel.merceron@edu.devinci.fr::c39619de-a52b-4c44-ae6f-f0068d8a5dec" providerId="AD" clId="Web-{05B737C1-817B-4118-9B47-4B5FACE35964}" dt="2021-12-04T21:40:46.651" v="179"/>
        <pc:sldMkLst>
          <pc:docMk/>
          <pc:sldMk cId="3823065816" sldId="283"/>
        </pc:sldMkLst>
      </pc:sldChg>
      <pc:sldChg chg="addSp delSp modSp delAnim modAnim">
        <pc:chgData name="MERCERON Annabel" userId="S::annabel.merceron@edu.devinci.fr::c39619de-a52b-4c44-ae6f-f0068d8a5dec" providerId="AD" clId="Web-{05B737C1-817B-4118-9B47-4B5FACE35964}" dt="2021-12-04T21:33:32.602" v="128" actId="1076"/>
        <pc:sldMkLst>
          <pc:docMk/>
          <pc:sldMk cId="1791464182" sldId="296"/>
        </pc:sldMkLst>
        <pc:spChg chg="mod">
          <ac:chgData name="MERCERON Annabel" userId="S::annabel.merceron@edu.devinci.fr::c39619de-a52b-4c44-ae6f-f0068d8a5dec" providerId="AD" clId="Web-{05B737C1-817B-4118-9B47-4B5FACE35964}" dt="2021-12-04T21:33:32.602" v="128" actId="1076"/>
          <ac:spMkLst>
            <pc:docMk/>
            <pc:sldMk cId="1791464182" sldId="296"/>
            <ac:spMk id="3" creationId="{7DBC4A92-C142-41C1-848B-0D8A85991A06}"/>
          </ac:spMkLst>
        </pc:spChg>
        <pc:picChg chg="add del mod">
          <ac:chgData name="MERCERON Annabel" userId="S::annabel.merceron@edu.devinci.fr::c39619de-a52b-4c44-ae6f-f0068d8a5dec" providerId="AD" clId="Web-{05B737C1-817B-4118-9B47-4B5FACE35964}" dt="2021-12-04T21:32:26.069" v="120"/>
          <ac:picMkLst>
            <pc:docMk/>
            <pc:sldMk cId="1791464182" sldId="296"/>
            <ac:picMk id="4" creationId="{5F94ADF3-972A-4128-908B-7123530F09D4}"/>
          </ac:picMkLst>
        </pc:picChg>
        <pc:picChg chg="add mod">
          <ac:chgData name="MERCERON Annabel" userId="S::annabel.merceron@edu.devinci.fr::c39619de-a52b-4c44-ae6f-f0068d8a5dec" providerId="AD" clId="Web-{05B737C1-817B-4118-9B47-4B5FACE35964}" dt="2021-12-04T21:32:36.475" v="124" actId="1076"/>
          <ac:picMkLst>
            <pc:docMk/>
            <pc:sldMk cId="1791464182" sldId="296"/>
            <ac:picMk id="5" creationId="{80D0CACE-4B5E-435E-B0DA-FB57D91BF601}"/>
          </ac:picMkLst>
        </pc:picChg>
        <pc:picChg chg="del">
          <ac:chgData name="MERCERON Annabel" userId="S::annabel.merceron@edu.devinci.fr::c39619de-a52b-4c44-ae6f-f0068d8a5dec" providerId="AD" clId="Web-{05B737C1-817B-4118-9B47-4B5FACE35964}" dt="2021-12-04T21:23:53.786" v="1"/>
          <ac:picMkLst>
            <pc:docMk/>
            <pc:sldMk cId="1791464182" sldId="296"/>
            <ac:picMk id="8" creationId="{441F3CCC-8FA9-4C43-A082-9FF192A58B9E}"/>
          </ac:picMkLst>
        </pc:picChg>
      </pc:sldChg>
      <pc:sldChg chg="addSp delSp modSp add replId">
        <pc:chgData name="MERCERON Annabel" userId="S::annabel.merceron@edu.devinci.fr::c39619de-a52b-4c44-ae6f-f0068d8a5dec" providerId="AD" clId="Web-{05B737C1-817B-4118-9B47-4B5FACE35964}" dt="2021-12-04T21:32:06.818" v="118" actId="1076"/>
        <pc:sldMkLst>
          <pc:docMk/>
          <pc:sldMk cId="2352731746" sldId="297"/>
        </pc:sldMkLst>
        <pc:spChg chg="mod">
          <ac:chgData name="MERCERON Annabel" userId="S::annabel.merceron@edu.devinci.fr::c39619de-a52b-4c44-ae6f-f0068d8a5dec" providerId="AD" clId="Web-{05B737C1-817B-4118-9B47-4B5FACE35964}" dt="2021-12-04T21:24:42.037" v="19" actId="1076"/>
          <ac:spMkLst>
            <pc:docMk/>
            <pc:sldMk cId="2352731746" sldId="297"/>
            <ac:spMk id="3" creationId="{7DBC4A92-C142-41C1-848B-0D8A85991A06}"/>
          </ac:spMkLst>
        </pc:spChg>
        <pc:spChg chg="mod">
          <ac:chgData name="MERCERON Annabel" userId="S::annabel.merceron@edu.devinci.fr::c39619de-a52b-4c44-ae6f-f0068d8a5dec" providerId="AD" clId="Web-{05B737C1-817B-4118-9B47-4B5FACE35964}" dt="2021-12-04T21:25:31.819" v="34" actId="20577"/>
          <ac:spMkLst>
            <pc:docMk/>
            <pc:sldMk cId="2352731746" sldId="297"/>
            <ac:spMk id="7" creationId="{93655A36-8EFB-4E4D-8032-742D6CA411B7}"/>
          </ac:spMkLst>
        </pc:spChg>
        <pc:picChg chg="del">
          <ac:chgData name="MERCERON Annabel" userId="S::annabel.merceron@edu.devinci.fr::c39619de-a52b-4c44-ae6f-f0068d8a5dec" providerId="AD" clId="Web-{05B737C1-817B-4118-9B47-4B5FACE35964}" dt="2021-12-04T21:24:50.224" v="20"/>
          <ac:picMkLst>
            <pc:docMk/>
            <pc:sldMk cId="2352731746" sldId="297"/>
            <ac:picMk id="4" creationId="{5F94ADF3-972A-4128-908B-7123530F09D4}"/>
          </ac:picMkLst>
        </pc:picChg>
        <pc:picChg chg="add mod">
          <ac:chgData name="MERCERON Annabel" userId="S::annabel.merceron@edu.devinci.fr::c39619de-a52b-4c44-ae6f-f0068d8a5dec" providerId="AD" clId="Web-{05B737C1-817B-4118-9B47-4B5FACE35964}" dt="2021-12-04T21:32:06.818" v="118" actId="1076"/>
          <ac:picMkLst>
            <pc:docMk/>
            <pc:sldMk cId="2352731746" sldId="297"/>
            <ac:picMk id="5" creationId="{2ABCD232-8527-4BA4-8E70-F0A7855363E2}"/>
          </ac:picMkLst>
        </pc:picChg>
      </pc:sldChg>
      <pc:sldChg chg="addSp delSp modSp add replId">
        <pc:chgData name="MERCERON Annabel" userId="S::annabel.merceron@edu.devinci.fr::c39619de-a52b-4c44-ae6f-f0068d8a5dec" providerId="AD" clId="Web-{05B737C1-817B-4118-9B47-4B5FACE35964}" dt="2021-12-04T21:38:12.421" v="136" actId="1076"/>
        <pc:sldMkLst>
          <pc:docMk/>
          <pc:sldMk cId="4139370758" sldId="298"/>
        </pc:sldMkLst>
        <pc:spChg chg="mod">
          <ac:chgData name="MERCERON Annabel" userId="S::annabel.merceron@edu.devinci.fr::c39619de-a52b-4c44-ae6f-f0068d8a5dec" providerId="AD" clId="Web-{05B737C1-817B-4118-9B47-4B5FACE35964}" dt="2021-12-04T21:33:40.039" v="130" actId="1076"/>
          <ac:spMkLst>
            <pc:docMk/>
            <pc:sldMk cId="4139370758" sldId="298"/>
            <ac:spMk id="3" creationId="{7DBC4A92-C142-41C1-848B-0D8A85991A06}"/>
          </ac:spMkLst>
        </pc:spChg>
        <pc:spChg chg="mod">
          <ac:chgData name="MERCERON Annabel" userId="S::annabel.merceron@edu.devinci.fr::c39619de-a52b-4c44-ae6f-f0068d8a5dec" providerId="AD" clId="Web-{05B737C1-817B-4118-9B47-4B5FACE35964}" dt="2021-12-04T21:38:10.140" v="135" actId="1076"/>
          <ac:spMkLst>
            <pc:docMk/>
            <pc:sldMk cId="4139370758" sldId="298"/>
            <ac:spMk id="7" creationId="{93655A36-8EFB-4E4D-8032-742D6CA411B7}"/>
          </ac:spMkLst>
        </pc:spChg>
        <pc:picChg chg="add del mod">
          <ac:chgData name="MERCERON Annabel" userId="S::annabel.merceron@edu.devinci.fr::c39619de-a52b-4c44-ae6f-f0068d8a5dec" providerId="AD" clId="Web-{05B737C1-817B-4118-9B47-4B5FACE35964}" dt="2021-12-04T21:27:27.229" v="54"/>
          <ac:picMkLst>
            <pc:docMk/>
            <pc:sldMk cId="4139370758" sldId="298"/>
            <ac:picMk id="4" creationId="{B782B8F3-1187-4C76-B0AB-BE6B52B84805}"/>
          </ac:picMkLst>
        </pc:picChg>
        <pc:picChg chg="del">
          <ac:chgData name="MERCERON Annabel" userId="S::annabel.merceron@edu.devinci.fr::c39619de-a52b-4c44-ae6f-f0068d8a5dec" providerId="AD" clId="Web-{05B737C1-817B-4118-9B47-4B5FACE35964}" dt="2021-12-04T21:27:01.556" v="49"/>
          <ac:picMkLst>
            <pc:docMk/>
            <pc:sldMk cId="4139370758" sldId="298"/>
            <ac:picMk id="5" creationId="{2ABCD232-8527-4BA4-8E70-F0A7855363E2}"/>
          </ac:picMkLst>
        </pc:picChg>
        <pc:picChg chg="add del mod">
          <ac:chgData name="MERCERON Annabel" userId="S::annabel.merceron@edu.devinci.fr::c39619de-a52b-4c44-ae6f-f0068d8a5dec" providerId="AD" clId="Web-{05B737C1-817B-4118-9B47-4B5FACE35964}" dt="2021-12-04T21:31:26.333" v="112"/>
          <ac:picMkLst>
            <pc:docMk/>
            <pc:sldMk cId="4139370758" sldId="298"/>
            <ac:picMk id="6" creationId="{4FC8F1BE-F793-4DFC-BC50-43E7047ACD4B}"/>
          </ac:picMkLst>
        </pc:picChg>
        <pc:picChg chg="add mod">
          <ac:chgData name="MERCERON Annabel" userId="S::annabel.merceron@edu.devinci.fr::c39619de-a52b-4c44-ae6f-f0068d8a5dec" providerId="AD" clId="Web-{05B737C1-817B-4118-9B47-4B5FACE35964}" dt="2021-12-04T21:38:12.421" v="136" actId="1076"/>
          <ac:picMkLst>
            <pc:docMk/>
            <pc:sldMk cId="4139370758" sldId="298"/>
            <ac:picMk id="8" creationId="{EDB9BA49-78D1-43EA-8875-606DDE4FD3F7}"/>
          </ac:picMkLst>
        </pc:picChg>
      </pc:sldChg>
      <pc:sldChg chg="addSp delSp modSp add replId">
        <pc:chgData name="MERCERON Annabel" userId="S::annabel.merceron@edu.devinci.fr::c39619de-a52b-4c44-ae6f-f0068d8a5dec" providerId="AD" clId="Web-{05B737C1-817B-4118-9B47-4B5FACE35964}" dt="2021-12-04T21:38:34.672" v="158" actId="20577"/>
        <pc:sldMkLst>
          <pc:docMk/>
          <pc:sldMk cId="3513549911" sldId="299"/>
        </pc:sldMkLst>
        <pc:spChg chg="mod">
          <ac:chgData name="MERCERON Annabel" userId="S::annabel.merceron@edu.devinci.fr::c39619de-a52b-4c44-ae6f-f0068d8a5dec" providerId="AD" clId="Web-{05B737C1-817B-4118-9B47-4B5FACE35964}" dt="2021-12-04T21:29:24.127" v="76" actId="20577"/>
          <ac:spMkLst>
            <pc:docMk/>
            <pc:sldMk cId="3513549911" sldId="299"/>
            <ac:spMk id="3" creationId="{7DBC4A92-C142-41C1-848B-0D8A85991A06}"/>
          </ac:spMkLst>
        </pc:spChg>
        <pc:spChg chg="mod">
          <ac:chgData name="MERCERON Annabel" userId="S::annabel.merceron@edu.devinci.fr::c39619de-a52b-4c44-ae6f-f0068d8a5dec" providerId="AD" clId="Web-{05B737C1-817B-4118-9B47-4B5FACE35964}" dt="2021-12-04T21:38:34.672" v="158" actId="20577"/>
          <ac:spMkLst>
            <pc:docMk/>
            <pc:sldMk cId="3513549911" sldId="299"/>
            <ac:spMk id="7" creationId="{93655A36-8EFB-4E4D-8032-742D6CA411B7}"/>
          </ac:spMkLst>
        </pc:spChg>
        <pc:picChg chg="add mod">
          <ac:chgData name="MERCERON Annabel" userId="S::annabel.merceron@edu.devinci.fr::c39619de-a52b-4c44-ae6f-f0068d8a5dec" providerId="AD" clId="Web-{05B737C1-817B-4118-9B47-4B5FACE35964}" dt="2021-12-04T21:29:40.487" v="82" actId="1076"/>
          <ac:picMkLst>
            <pc:docMk/>
            <pc:sldMk cId="3513549911" sldId="299"/>
            <ac:picMk id="4" creationId="{92C32B2D-D047-4B4F-8C47-FD426F498E65}"/>
          </ac:picMkLst>
        </pc:picChg>
        <pc:picChg chg="del">
          <ac:chgData name="MERCERON Annabel" userId="S::annabel.merceron@edu.devinci.fr::c39619de-a52b-4c44-ae6f-f0068d8a5dec" providerId="AD" clId="Web-{05B737C1-817B-4118-9B47-4B5FACE35964}" dt="2021-12-04T21:29:30.346" v="77"/>
          <ac:picMkLst>
            <pc:docMk/>
            <pc:sldMk cId="3513549911" sldId="299"/>
            <ac:picMk id="6" creationId="{4FC8F1BE-F793-4DFC-BC50-43E7047ACD4B}"/>
          </ac:picMkLst>
        </pc:picChg>
      </pc:sldChg>
      <pc:sldChg chg="addSp delSp modSp add replId">
        <pc:chgData name="MERCERON Annabel" userId="S::annabel.merceron@edu.devinci.fr::c39619de-a52b-4c44-ae6f-f0068d8a5dec" providerId="AD" clId="Web-{05B737C1-817B-4118-9B47-4B5FACE35964}" dt="2021-12-04T21:39:34.095" v="178" actId="1076"/>
        <pc:sldMkLst>
          <pc:docMk/>
          <pc:sldMk cId="3438506827" sldId="300"/>
        </pc:sldMkLst>
        <pc:spChg chg="mod">
          <ac:chgData name="MERCERON Annabel" userId="S::annabel.merceron@edu.devinci.fr::c39619de-a52b-4c44-ae6f-f0068d8a5dec" providerId="AD" clId="Web-{05B737C1-817B-4118-9B47-4B5FACE35964}" dt="2021-12-04T21:33:51.790" v="132" actId="1076"/>
          <ac:spMkLst>
            <pc:docMk/>
            <pc:sldMk cId="3438506827" sldId="300"/>
            <ac:spMk id="3" creationId="{7DBC4A92-C142-41C1-848B-0D8A85991A06}"/>
          </ac:spMkLst>
        </pc:spChg>
        <pc:spChg chg="mod">
          <ac:chgData name="MERCERON Annabel" userId="S::annabel.merceron@edu.devinci.fr::c39619de-a52b-4c44-ae6f-f0068d8a5dec" providerId="AD" clId="Web-{05B737C1-817B-4118-9B47-4B5FACE35964}" dt="2021-12-04T21:39:30.564" v="177" actId="14100"/>
          <ac:spMkLst>
            <pc:docMk/>
            <pc:sldMk cId="3438506827" sldId="300"/>
            <ac:spMk id="7" creationId="{93655A36-8EFB-4E4D-8032-742D6CA411B7}"/>
          </ac:spMkLst>
        </pc:spChg>
        <pc:picChg chg="add mod">
          <ac:chgData name="MERCERON Annabel" userId="S::annabel.merceron@edu.devinci.fr::c39619de-a52b-4c44-ae6f-f0068d8a5dec" providerId="AD" clId="Web-{05B737C1-817B-4118-9B47-4B5FACE35964}" dt="2021-12-04T21:39:34.095" v="178" actId="1076"/>
          <ac:picMkLst>
            <pc:docMk/>
            <pc:sldMk cId="3438506827" sldId="300"/>
            <ac:picMk id="4" creationId="{25855B13-89D9-432E-9FF2-4248317D00E2}"/>
          </ac:picMkLst>
        </pc:picChg>
        <pc:picChg chg="del">
          <ac:chgData name="MERCERON Annabel" userId="S::annabel.merceron@edu.devinci.fr::c39619de-a52b-4c44-ae6f-f0068d8a5dec" providerId="AD" clId="Web-{05B737C1-817B-4118-9B47-4B5FACE35964}" dt="2021-12-04T21:30:58.911" v="106"/>
          <ac:picMkLst>
            <pc:docMk/>
            <pc:sldMk cId="3438506827" sldId="300"/>
            <ac:picMk id="6" creationId="{4FC8F1BE-F793-4DFC-BC50-43E7047ACD4B}"/>
          </ac:picMkLst>
        </pc:picChg>
      </pc:sldChg>
    </pc:docChg>
  </pc:docChgLst>
  <pc:docChgLst>
    <pc:chgData name="MERCERON Annabel" userId="S::annabel.merceron@edu.devinci.fr::c39619de-a52b-4c44-ae6f-f0068d8a5dec" providerId="AD" clId="Web-{64172F64-2EFB-4063-ADD8-72B036CE16AF}"/>
    <pc:docChg chg="modSld">
      <pc:chgData name="MERCERON Annabel" userId="S::annabel.merceron@edu.devinci.fr::c39619de-a52b-4c44-ae6f-f0068d8a5dec" providerId="AD" clId="Web-{64172F64-2EFB-4063-ADD8-72B036CE16AF}" dt="2021-12-10T14:31:19.283" v="10" actId="20577"/>
      <pc:docMkLst>
        <pc:docMk/>
      </pc:docMkLst>
      <pc:sldChg chg="modSp">
        <pc:chgData name="MERCERON Annabel" userId="S::annabel.merceron@edu.devinci.fr::c39619de-a52b-4c44-ae6f-f0068d8a5dec" providerId="AD" clId="Web-{64172F64-2EFB-4063-ADD8-72B036CE16AF}" dt="2021-12-10T14:31:19.283" v="10" actId="20577"/>
        <pc:sldMkLst>
          <pc:docMk/>
          <pc:sldMk cId="2376126072" sldId="260"/>
        </pc:sldMkLst>
        <pc:spChg chg="mod">
          <ac:chgData name="MERCERON Annabel" userId="S::annabel.merceron@edu.devinci.fr::c39619de-a52b-4c44-ae6f-f0068d8a5dec" providerId="AD" clId="Web-{64172F64-2EFB-4063-ADD8-72B036CE16AF}" dt="2021-12-10T14:31:19.283" v="10" actId="20577"/>
          <ac:spMkLst>
            <pc:docMk/>
            <pc:sldMk cId="2376126072" sldId="260"/>
            <ac:spMk id="28" creationId="{E51C982F-7C8F-4CF7-88B7-9ED8F419BD21}"/>
          </ac:spMkLst>
        </pc:spChg>
      </pc:sldChg>
    </pc:docChg>
  </pc:docChgLst>
  <pc:docChgLst>
    <pc:chgData name="MERCERON Annabel" userId="S::annabel.merceron@edu.devinci.fr::c39619de-a52b-4c44-ae6f-f0068d8a5dec" providerId="AD" clId="Web-{F2F7AED7-606B-4989-9D52-5F0474D63D0E}"/>
    <pc:docChg chg="addSld delSld modSld">
      <pc:chgData name="MERCERON Annabel" userId="S::annabel.merceron@edu.devinci.fr::c39619de-a52b-4c44-ae6f-f0068d8a5dec" providerId="AD" clId="Web-{F2F7AED7-606B-4989-9D52-5F0474D63D0E}" dt="2021-12-08T13:27:17.638" v="53"/>
      <pc:docMkLst>
        <pc:docMk/>
      </pc:docMkLst>
      <pc:sldChg chg="del">
        <pc:chgData name="MERCERON Annabel" userId="S::annabel.merceron@edu.devinci.fr::c39619de-a52b-4c44-ae6f-f0068d8a5dec" providerId="AD" clId="Web-{F2F7AED7-606B-4989-9D52-5F0474D63D0E}" dt="2021-12-08T12:46:29.580" v="21"/>
        <pc:sldMkLst>
          <pc:docMk/>
          <pc:sldMk cId="3625191395" sldId="289"/>
        </pc:sldMkLst>
      </pc:sldChg>
      <pc:sldChg chg="addSp delSp modSp">
        <pc:chgData name="MERCERON Annabel" userId="S::annabel.merceron@edu.devinci.fr::c39619de-a52b-4c44-ae6f-f0068d8a5dec" providerId="AD" clId="Web-{F2F7AED7-606B-4989-9D52-5F0474D63D0E}" dt="2021-12-08T13:21:16.678" v="52" actId="1076"/>
        <pc:sldMkLst>
          <pc:docMk/>
          <pc:sldMk cId="2012815550" sldId="303"/>
        </pc:sldMkLst>
        <pc:spChg chg="mod">
          <ac:chgData name="MERCERON Annabel" userId="S::annabel.merceron@edu.devinci.fr::c39619de-a52b-4c44-ae6f-f0068d8a5dec" providerId="AD" clId="Web-{F2F7AED7-606B-4989-9D52-5F0474D63D0E}" dt="2021-12-08T13:19:26.927" v="22" actId="14100"/>
          <ac:spMkLst>
            <pc:docMk/>
            <pc:sldMk cId="2012815550" sldId="303"/>
            <ac:spMk id="2" creationId="{34EEFFB7-AB7B-4CBD-AC73-A4A89DDB9ADB}"/>
          </ac:spMkLst>
        </pc:spChg>
        <pc:spChg chg="add mod">
          <ac:chgData name="MERCERON Annabel" userId="S::annabel.merceron@edu.devinci.fr::c39619de-a52b-4c44-ae6f-f0068d8a5dec" providerId="AD" clId="Web-{F2F7AED7-606B-4989-9D52-5F0474D63D0E}" dt="2021-12-08T13:19:54.115" v="37" actId="20577"/>
          <ac:spMkLst>
            <pc:docMk/>
            <pc:sldMk cId="2012815550" sldId="303"/>
            <ac:spMk id="3" creationId="{6FCD18AD-0983-4677-B94C-88EB1D2C6435}"/>
          </ac:spMkLst>
        </pc:spChg>
        <pc:spChg chg="add mod">
          <ac:chgData name="MERCERON Annabel" userId="S::annabel.merceron@edu.devinci.fr::c39619de-a52b-4c44-ae6f-f0068d8a5dec" providerId="AD" clId="Web-{F2F7AED7-606B-4989-9D52-5F0474D63D0E}" dt="2021-12-08T13:20:37.568" v="41" actId="20577"/>
          <ac:spMkLst>
            <pc:docMk/>
            <pc:sldMk cId="2012815550" sldId="303"/>
            <ac:spMk id="7" creationId="{5AFC3A63-5D37-4F73-88A9-872B1D83CFF4}"/>
          </ac:spMkLst>
        </pc:spChg>
        <pc:spChg chg="mod">
          <ac:chgData name="MERCERON Annabel" userId="S::annabel.merceron@edu.devinci.fr::c39619de-a52b-4c44-ae6f-f0068d8a5dec" providerId="AD" clId="Web-{F2F7AED7-606B-4989-9D52-5F0474D63D0E}" dt="2021-12-08T13:19:33.802" v="24" actId="1076"/>
          <ac:spMkLst>
            <pc:docMk/>
            <pc:sldMk cId="2012815550" sldId="303"/>
            <ac:spMk id="9" creationId="{FF98CBB9-2D0C-458A-9072-C6F6698A868C}"/>
          </ac:spMkLst>
        </pc:spChg>
        <pc:picChg chg="mod">
          <ac:chgData name="MERCERON Annabel" userId="S::annabel.merceron@edu.devinci.fr::c39619de-a52b-4c44-ae6f-f0068d8a5dec" providerId="AD" clId="Web-{F2F7AED7-606B-4989-9D52-5F0474D63D0E}" dt="2021-12-08T13:20:47.334" v="42" actId="1076"/>
          <ac:picMkLst>
            <pc:docMk/>
            <pc:sldMk cId="2012815550" sldId="303"/>
            <ac:picMk id="4" creationId="{C227DCCA-F77F-4A49-89B8-28DD3450A69C}"/>
          </ac:picMkLst>
        </pc:picChg>
        <pc:picChg chg="mod ord">
          <ac:chgData name="MERCERON Annabel" userId="S::annabel.merceron@edu.devinci.fr::c39619de-a52b-4c44-ae6f-f0068d8a5dec" providerId="AD" clId="Web-{F2F7AED7-606B-4989-9D52-5F0474D63D0E}" dt="2021-12-08T13:21:16.678" v="52" actId="1076"/>
          <ac:picMkLst>
            <pc:docMk/>
            <pc:sldMk cId="2012815550" sldId="303"/>
            <ac:picMk id="5" creationId="{085E06BB-95B3-4858-83BE-1481F6B9BA40}"/>
          </ac:picMkLst>
        </pc:picChg>
        <pc:picChg chg="del">
          <ac:chgData name="MERCERON Annabel" userId="S::annabel.merceron@edu.devinci.fr::c39619de-a52b-4c44-ae6f-f0068d8a5dec" providerId="AD" clId="Web-{F2F7AED7-606B-4989-9D52-5F0474D63D0E}" dt="2021-12-08T13:20:48.553" v="43"/>
          <ac:picMkLst>
            <pc:docMk/>
            <pc:sldMk cId="2012815550" sldId="303"/>
            <ac:picMk id="6" creationId="{57877E51-4B93-4E48-8AC5-219460ED747A}"/>
          </ac:picMkLst>
        </pc:picChg>
      </pc:sldChg>
      <pc:sldChg chg="modSp">
        <pc:chgData name="MERCERON Annabel" userId="S::annabel.merceron@edu.devinci.fr::c39619de-a52b-4c44-ae6f-f0068d8a5dec" providerId="AD" clId="Web-{F2F7AED7-606B-4989-9D52-5F0474D63D0E}" dt="2021-12-08T12:42:41.779" v="0" actId="14100"/>
        <pc:sldMkLst>
          <pc:docMk/>
          <pc:sldMk cId="1154197313" sldId="304"/>
        </pc:sldMkLst>
        <pc:picChg chg="mod">
          <ac:chgData name="MERCERON Annabel" userId="S::annabel.merceron@edu.devinci.fr::c39619de-a52b-4c44-ae6f-f0068d8a5dec" providerId="AD" clId="Web-{F2F7AED7-606B-4989-9D52-5F0474D63D0E}" dt="2021-12-08T12:42:41.779" v="0" actId="14100"/>
          <ac:picMkLst>
            <pc:docMk/>
            <pc:sldMk cId="1154197313" sldId="304"/>
            <ac:picMk id="7" creationId="{A46A9654-FA9C-4B48-A83A-B9022ABF08BD}"/>
          </ac:picMkLst>
        </pc:picChg>
      </pc:sldChg>
      <pc:sldChg chg="modSp new del">
        <pc:chgData name="MERCERON Annabel" userId="S::annabel.merceron@edu.devinci.fr::c39619de-a52b-4c44-ae6f-f0068d8a5dec" providerId="AD" clId="Web-{F2F7AED7-606B-4989-9D52-5F0474D63D0E}" dt="2021-12-08T13:27:17.638" v="53"/>
        <pc:sldMkLst>
          <pc:docMk/>
          <pc:sldMk cId="3361945848" sldId="305"/>
        </pc:sldMkLst>
        <pc:spChg chg="mod">
          <ac:chgData name="MERCERON Annabel" userId="S::annabel.merceron@edu.devinci.fr::c39619de-a52b-4c44-ae6f-f0068d8a5dec" providerId="AD" clId="Web-{F2F7AED7-606B-4989-9D52-5F0474D63D0E}" dt="2021-12-08T12:44:07.077" v="20" actId="20577"/>
          <ac:spMkLst>
            <pc:docMk/>
            <pc:sldMk cId="3361945848" sldId="305"/>
            <ac:spMk id="2" creationId="{AAA4724D-4FBD-4319-BA4E-C9EA5C12D720}"/>
          </ac:spMkLst>
        </pc:spChg>
      </pc:sldChg>
    </pc:docChg>
  </pc:docChgLst>
  <pc:docChgLst>
    <pc:chgData name="LAM Jean-Michel" userId="S::jean-michel.lam@edu.devinci.fr::2ec89f35-7f08-4a19-b680-12d388fbcb89" providerId="AD" clId="Web-{1E99C300-2D04-4BC8-A98F-0EBA21B3D8BA}"/>
    <pc:docChg chg="addSld modSld">
      <pc:chgData name="LAM Jean-Michel" userId="S::jean-michel.lam@edu.devinci.fr::2ec89f35-7f08-4a19-b680-12d388fbcb89" providerId="AD" clId="Web-{1E99C300-2D04-4BC8-A98F-0EBA21B3D8BA}" dt="2021-12-02T16:13:08.611" v="562"/>
      <pc:docMkLst>
        <pc:docMk/>
      </pc:docMkLst>
      <pc:sldChg chg="mod modShow">
        <pc:chgData name="LAM Jean-Michel" userId="S::jean-michel.lam@edu.devinci.fr::2ec89f35-7f08-4a19-b680-12d388fbcb89" providerId="AD" clId="Web-{1E99C300-2D04-4BC8-A98F-0EBA21B3D8BA}" dt="2021-12-02T16:13:08.611" v="562"/>
        <pc:sldMkLst>
          <pc:docMk/>
          <pc:sldMk cId="325689831" sldId="281"/>
        </pc:sldMkLst>
      </pc:sldChg>
      <pc:sldChg chg="mod modShow">
        <pc:chgData name="LAM Jean-Michel" userId="S::jean-michel.lam@edu.devinci.fr::2ec89f35-7f08-4a19-b680-12d388fbcb89" providerId="AD" clId="Web-{1E99C300-2D04-4BC8-A98F-0EBA21B3D8BA}" dt="2021-12-02T16:13:05.189" v="561"/>
        <pc:sldMkLst>
          <pc:docMk/>
          <pc:sldMk cId="3823065816" sldId="283"/>
        </pc:sldMkLst>
      </pc:sldChg>
      <pc:sldChg chg="modSp">
        <pc:chgData name="LAM Jean-Michel" userId="S::jean-michel.lam@edu.devinci.fr::2ec89f35-7f08-4a19-b680-12d388fbcb89" providerId="AD" clId="Web-{1E99C300-2D04-4BC8-A98F-0EBA21B3D8BA}" dt="2021-12-02T15:32:02.930" v="19"/>
        <pc:sldMkLst>
          <pc:docMk/>
          <pc:sldMk cId="3625191395" sldId="289"/>
        </pc:sldMkLst>
        <pc:graphicFrameChg chg="mod modGraphic">
          <ac:chgData name="LAM Jean-Michel" userId="S::jean-michel.lam@edu.devinci.fr::2ec89f35-7f08-4a19-b680-12d388fbcb89" providerId="AD" clId="Web-{1E99C300-2D04-4BC8-A98F-0EBA21B3D8BA}" dt="2021-12-02T15:32:02.930" v="19"/>
          <ac:graphicFrameMkLst>
            <pc:docMk/>
            <pc:sldMk cId="3625191395" sldId="289"/>
            <ac:graphicFrameMk id="4" creationId="{CCF8BF56-9E1B-49EE-A7C8-78FDE3E6EA0D}"/>
          </ac:graphicFrameMkLst>
        </pc:graphicFrameChg>
      </pc:sldChg>
      <pc:sldChg chg="addSp delSp modSp new">
        <pc:chgData name="LAM Jean-Michel" userId="S::jean-michel.lam@edu.devinci.fr::2ec89f35-7f08-4a19-b680-12d388fbcb89" providerId="AD" clId="Web-{1E99C300-2D04-4BC8-A98F-0EBA21B3D8BA}" dt="2021-12-02T16:01:18.361" v="558" actId="20577"/>
        <pc:sldMkLst>
          <pc:docMk/>
          <pc:sldMk cId="3814547875" sldId="291"/>
        </pc:sldMkLst>
        <pc:spChg chg="mod">
          <ac:chgData name="LAM Jean-Michel" userId="S::jean-michel.lam@edu.devinci.fr::2ec89f35-7f08-4a19-b680-12d388fbcb89" providerId="AD" clId="Web-{1E99C300-2D04-4BC8-A98F-0EBA21B3D8BA}" dt="2021-12-02T16:01:18.361" v="558" actId="20577"/>
          <ac:spMkLst>
            <pc:docMk/>
            <pc:sldMk cId="3814547875" sldId="291"/>
            <ac:spMk id="2" creationId="{672F0239-3692-49C0-9F3F-23C2D9CA8573}"/>
          </ac:spMkLst>
        </pc:spChg>
        <pc:spChg chg="del">
          <ac:chgData name="LAM Jean-Michel" userId="S::jean-michel.lam@edu.devinci.fr::2ec89f35-7f08-4a19-b680-12d388fbcb89" providerId="AD" clId="Web-{1E99C300-2D04-4BC8-A98F-0EBA21B3D8BA}" dt="2021-12-02T15:41:32.459" v="36"/>
          <ac:spMkLst>
            <pc:docMk/>
            <pc:sldMk cId="3814547875" sldId="291"/>
            <ac:spMk id="3" creationId="{17011913-4E8F-4053-A9C7-2ED614B80488}"/>
          </ac:spMkLst>
        </pc:spChg>
        <pc:graphicFrameChg chg="add mod ord modGraphic">
          <ac:chgData name="LAM Jean-Michel" userId="S::jean-michel.lam@edu.devinci.fr::2ec89f35-7f08-4a19-b680-12d388fbcb89" providerId="AD" clId="Web-{1E99C300-2D04-4BC8-A98F-0EBA21B3D8BA}" dt="2021-12-02T15:41:32.459" v="36"/>
          <ac:graphicFrameMkLst>
            <pc:docMk/>
            <pc:sldMk cId="3814547875" sldId="291"/>
            <ac:graphicFrameMk id="4" creationId="{CC4CFCEE-9327-4961-85BD-DAE428F4C823}"/>
          </ac:graphicFrameMkLst>
        </pc:graphicFrameChg>
        <pc:graphicFrameChg chg="add mod modGraphic">
          <ac:chgData name="LAM Jean-Michel" userId="S::jean-michel.lam@edu.devinci.fr::2ec89f35-7f08-4a19-b680-12d388fbcb89" providerId="AD" clId="Web-{1E99C300-2D04-4BC8-A98F-0EBA21B3D8BA}" dt="2021-12-02T15:57:31.809" v="385" actId="1076"/>
          <ac:graphicFrameMkLst>
            <pc:docMk/>
            <pc:sldMk cId="3814547875" sldId="291"/>
            <ac:graphicFrameMk id="6" creationId="{F6384BD9-3112-4AA2-9740-7AD91D412F50}"/>
          </ac:graphicFrameMkLst>
        </pc:graphicFrameChg>
      </pc:sldChg>
      <pc:sldChg chg="addSp delSp modSp new">
        <pc:chgData name="LAM Jean-Michel" userId="S::jean-michel.lam@edu.devinci.fr::2ec89f35-7f08-4a19-b680-12d388fbcb89" providerId="AD" clId="Web-{1E99C300-2D04-4BC8-A98F-0EBA21B3D8BA}" dt="2021-12-02T16:07:21.228" v="560" actId="20577"/>
        <pc:sldMkLst>
          <pc:docMk/>
          <pc:sldMk cId="4279280352" sldId="292"/>
        </pc:sldMkLst>
        <pc:spChg chg="mod">
          <ac:chgData name="LAM Jean-Michel" userId="S::jean-michel.lam@edu.devinci.fr::2ec89f35-7f08-4a19-b680-12d388fbcb89" providerId="AD" clId="Web-{1E99C300-2D04-4BC8-A98F-0EBA21B3D8BA}" dt="2021-12-02T16:07:21.228" v="560" actId="20577"/>
          <ac:spMkLst>
            <pc:docMk/>
            <pc:sldMk cId="4279280352" sldId="292"/>
            <ac:spMk id="2" creationId="{99C56617-4042-4A77-974F-5F041BD28DAD}"/>
          </ac:spMkLst>
        </pc:spChg>
        <pc:spChg chg="del">
          <ac:chgData name="LAM Jean-Michel" userId="S::jean-michel.lam@edu.devinci.fr::2ec89f35-7f08-4a19-b680-12d388fbcb89" providerId="AD" clId="Web-{1E99C300-2D04-4BC8-A98F-0EBA21B3D8BA}" dt="2021-12-02T15:43:32.649" v="46"/>
          <ac:spMkLst>
            <pc:docMk/>
            <pc:sldMk cId="4279280352" sldId="292"/>
            <ac:spMk id="3" creationId="{7A02A2B9-AECC-408B-8012-E3222BF212FD}"/>
          </ac:spMkLst>
        </pc:spChg>
        <pc:graphicFrameChg chg="add mod ord modGraphic">
          <ac:chgData name="LAM Jean-Michel" userId="S::jean-michel.lam@edu.devinci.fr::2ec89f35-7f08-4a19-b680-12d388fbcb89" providerId="AD" clId="Web-{1E99C300-2D04-4BC8-A98F-0EBA21B3D8BA}" dt="2021-12-02T16:00:22.547" v="555"/>
          <ac:graphicFrameMkLst>
            <pc:docMk/>
            <pc:sldMk cId="4279280352" sldId="292"/>
            <ac:graphicFrameMk id="5" creationId="{02ABA528-C489-45A3-B249-9535BD7B5261}"/>
          </ac:graphicFrameMkLst>
        </pc:graphicFrameChg>
      </pc:sldChg>
    </pc:docChg>
  </pc:docChgLst>
  <pc:docChgLst>
    <pc:chgData name="MERCERON Annabel" userId="S::annabel.merceron@edu.devinci.fr::c39619de-a52b-4c44-ae6f-f0068d8a5dec" providerId="AD" clId="Web-{5955A99D-1874-4C07-A485-6DF137538105}"/>
    <pc:docChg chg="modSld">
      <pc:chgData name="MERCERON Annabel" userId="S::annabel.merceron@edu.devinci.fr::c39619de-a52b-4c44-ae6f-f0068d8a5dec" providerId="AD" clId="Web-{5955A99D-1874-4C07-A485-6DF137538105}" dt="2021-12-09T09:14:46.417" v="6" actId="20577"/>
      <pc:docMkLst>
        <pc:docMk/>
      </pc:docMkLst>
      <pc:sldChg chg="modSp">
        <pc:chgData name="MERCERON Annabel" userId="S::annabel.merceron@edu.devinci.fr::c39619de-a52b-4c44-ae6f-f0068d8a5dec" providerId="AD" clId="Web-{5955A99D-1874-4C07-A485-6DF137538105}" dt="2021-12-09T09:14:46.417" v="6" actId="20577"/>
        <pc:sldMkLst>
          <pc:docMk/>
          <pc:sldMk cId="810140504" sldId="262"/>
        </pc:sldMkLst>
        <pc:spChg chg="mod">
          <ac:chgData name="MERCERON Annabel" userId="S::annabel.merceron@edu.devinci.fr::c39619de-a52b-4c44-ae6f-f0068d8a5dec" providerId="AD" clId="Web-{5955A99D-1874-4C07-A485-6DF137538105}" dt="2021-12-09T09:14:46.417" v="6" actId="20577"/>
          <ac:spMkLst>
            <pc:docMk/>
            <pc:sldMk cId="810140504" sldId="262"/>
            <ac:spMk id="3" creationId="{2F0BBAE6-613A-449B-B6F3-3D1BFC5162BA}"/>
          </ac:spMkLst>
        </pc:spChg>
      </pc:sldChg>
    </pc:docChg>
  </pc:docChgLst>
  <pc:docChgLst>
    <pc:chgData name="MESSAOUDI Rayan" userId="S::rayan.messaoudi@edu.devinci.fr::32aeba03-0f78-4b2c-9e0d-c3a7f3b7822d" providerId="AD" clId="Web-{B5C262F9-4DE3-4C30-9B51-CA2F95A12792}"/>
    <pc:docChg chg="modSld">
      <pc:chgData name="MESSAOUDI Rayan" userId="S::rayan.messaoudi@edu.devinci.fr::32aeba03-0f78-4b2c-9e0d-c3a7f3b7822d" providerId="AD" clId="Web-{B5C262F9-4DE3-4C30-9B51-CA2F95A12792}" dt="2021-11-26T14:07:05.167" v="7" actId="20577"/>
      <pc:docMkLst>
        <pc:docMk/>
      </pc:docMkLst>
      <pc:sldChg chg="modSp">
        <pc:chgData name="MESSAOUDI Rayan" userId="S::rayan.messaoudi@edu.devinci.fr::32aeba03-0f78-4b2c-9e0d-c3a7f3b7822d" providerId="AD" clId="Web-{B5C262F9-4DE3-4C30-9B51-CA2F95A12792}" dt="2021-11-26T14:07:05.167" v="7" actId="20577"/>
        <pc:sldMkLst>
          <pc:docMk/>
          <pc:sldMk cId="3926210753" sldId="258"/>
        </pc:sldMkLst>
        <pc:spChg chg="mod">
          <ac:chgData name="MESSAOUDI Rayan" userId="S::rayan.messaoudi@edu.devinci.fr::32aeba03-0f78-4b2c-9e0d-c3a7f3b7822d" providerId="AD" clId="Web-{B5C262F9-4DE3-4C30-9B51-CA2F95A12792}" dt="2021-11-26T14:07:05.167" v="7" actId="20577"/>
          <ac:spMkLst>
            <pc:docMk/>
            <pc:sldMk cId="3926210753" sldId="258"/>
            <ac:spMk id="3" creationId="{531113C1-43C4-445E-A91C-A4A293042BC3}"/>
          </ac:spMkLst>
        </pc:spChg>
      </pc:sldChg>
    </pc:docChg>
  </pc:docChgLst>
  <pc:docChgLst>
    <pc:chgData name="MERCERON Annabel" userId="S::annabel.merceron@edu.devinci.fr::c39619de-a52b-4c44-ae6f-f0068d8a5dec" providerId="AD" clId="Web-{B2DC96B3-28F1-448A-933A-12804F8E80B2}"/>
    <pc:docChg chg="modSld">
      <pc:chgData name="MERCERON Annabel" userId="S::annabel.merceron@edu.devinci.fr::c39619de-a52b-4c44-ae6f-f0068d8a5dec" providerId="AD" clId="Web-{B2DC96B3-28F1-448A-933A-12804F8E80B2}" dt="2021-12-09T16:54:45.713" v="1" actId="14100"/>
      <pc:docMkLst>
        <pc:docMk/>
      </pc:docMkLst>
      <pc:sldChg chg="modSp">
        <pc:chgData name="MERCERON Annabel" userId="S::annabel.merceron@edu.devinci.fr::c39619de-a52b-4c44-ae6f-f0068d8a5dec" providerId="AD" clId="Web-{B2DC96B3-28F1-448A-933A-12804F8E80B2}" dt="2021-12-09T16:54:45.713" v="1" actId="14100"/>
        <pc:sldMkLst>
          <pc:docMk/>
          <pc:sldMk cId="2352731746" sldId="297"/>
        </pc:sldMkLst>
        <pc:picChg chg="mod">
          <ac:chgData name="MERCERON Annabel" userId="S::annabel.merceron@edu.devinci.fr::c39619de-a52b-4c44-ae6f-f0068d8a5dec" providerId="AD" clId="Web-{B2DC96B3-28F1-448A-933A-12804F8E80B2}" dt="2021-12-09T16:54:45.713" v="1" actId="14100"/>
          <ac:picMkLst>
            <pc:docMk/>
            <pc:sldMk cId="2352731746" sldId="297"/>
            <ac:picMk id="5" creationId="{2ABCD232-8527-4BA4-8E70-F0A7855363E2}"/>
          </ac:picMkLst>
        </pc:picChg>
      </pc:sldChg>
    </pc:docChg>
  </pc:docChgLst>
  <pc:docChgLst>
    <pc:chgData name="MESSAOUDI Rayan" userId="S::rayan.messaoudi@edu.devinci.fr::32aeba03-0f78-4b2c-9e0d-c3a7f3b7822d" providerId="AD" clId="Web-{7F78481B-5071-44E6-BE87-815AC54D690C}"/>
    <pc:docChg chg="addSld modSld sldOrd">
      <pc:chgData name="MESSAOUDI Rayan" userId="S::rayan.messaoudi@edu.devinci.fr::32aeba03-0f78-4b2c-9e0d-c3a7f3b7822d" providerId="AD" clId="Web-{7F78481B-5071-44E6-BE87-815AC54D690C}" dt="2021-11-24T10:08:46.681" v="65" actId="20577"/>
      <pc:docMkLst>
        <pc:docMk/>
      </pc:docMkLst>
      <pc:sldChg chg="modSp">
        <pc:chgData name="MESSAOUDI Rayan" userId="S::rayan.messaoudi@edu.devinci.fr::32aeba03-0f78-4b2c-9e0d-c3a7f3b7822d" providerId="AD" clId="Web-{7F78481B-5071-44E6-BE87-815AC54D690C}" dt="2021-11-24T09:42:42.191" v="54" actId="20577"/>
        <pc:sldMkLst>
          <pc:docMk/>
          <pc:sldMk cId="3784089036" sldId="256"/>
        </pc:sldMkLst>
        <pc:spChg chg="mod">
          <ac:chgData name="MESSAOUDI Rayan" userId="S::rayan.messaoudi@edu.devinci.fr::32aeba03-0f78-4b2c-9e0d-c3a7f3b7822d" providerId="AD" clId="Web-{7F78481B-5071-44E6-BE87-815AC54D690C}" dt="2021-11-24T09:38:02.904" v="16" actId="14100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MESSAOUDI Rayan" userId="S::rayan.messaoudi@edu.devinci.fr::32aeba03-0f78-4b2c-9e0d-c3a7f3b7822d" providerId="AD" clId="Web-{7F78481B-5071-44E6-BE87-815AC54D690C}" dt="2021-11-24T09:42:42.191" v="54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new ord">
        <pc:chgData name="MESSAOUDI Rayan" userId="S::rayan.messaoudi@edu.devinci.fr::32aeba03-0f78-4b2c-9e0d-c3a7f3b7822d" providerId="AD" clId="Web-{7F78481B-5071-44E6-BE87-815AC54D690C}" dt="2021-11-24T10:08:46.681" v="65" actId="20577"/>
        <pc:sldMkLst>
          <pc:docMk/>
          <pc:sldMk cId="2568761454" sldId="257"/>
        </pc:sldMkLst>
        <pc:spChg chg="mod">
          <ac:chgData name="MESSAOUDI Rayan" userId="S::rayan.messaoudi@edu.devinci.fr::32aeba03-0f78-4b2c-9e0d-c3a7f3b7822d" providerId="AD" clId="Web-{7F78481B-5071-44E6-BE87-815AC54D690C}" dt="2021-11-24T10:08:46.681" v="65" actId="20577"/>
          <ac:spMkLst>
            <pc:docMk/>
            <pc:sldMk cId="2568761454" sldId="257"/>
            <ac:spMk id="2" creationId="{F0C9029D-439B-498C-8114-BE9BAE6C512E}"/>
          </ac:spMkLst>
        </pc:spChg>
      </pc:sldChg>
    </pc:docChg>
  </pc:docChgLst>
  <pc:docChgLst>
    <pc:chgData name="LAM Jean-Michel" userId="S::jean-michel.lam@edu.devinci.fr::2ec89f35-7f08-4a19-b680-12d388fbcb89" providerId="AD" clId="Web-{9124A3CB-A2E4-4724-82B1-DD70E384FD1E}"/>
    <pc:docChg chg="addSld delSld modSld">
      <pc:chgData name="LAM Jean-Michel" userId="S::jean-michel.lam@edu.devinci.fr::2ec89f35-7f08-4a19-b680-12d388fbcb89" providerId="AD" clId="Web-{9124A3CB-A2E4-4724-82B1-DD70E384FD1E}" dt="2021-12-02T14:01:09.577" v="1415" actId="20577"/>
      <pc:docMkLst>
        <pc:docMk/>
      </pc:docMkLst>
      <pc:sldChg chg="mod modShow">
        <pc:chgData name="LAM Jean-Michel" userId="S::jean-michel.lam@edu.devinci.fr::2ec89f35-7f08-4a19-b680-12d388fbcb89" providerId="AD" clId="Web-{9124A3CB-A2E4-4724-82B1-DD70E384FD1E}" dt="2021-12-02T13:56:09.836" v="1062"/>
        <pc:sldMkLst>
          <pc:docMk/>
          <pc:sldMk cId="1055651761" sldId="288"/>
        </pc:sldMkLst>
      </pc:sldChg>
      <pc:sldChg chg="addSp delSp modSp new del mod setBg modShow">
        <pc:chgData name="LAM Jean-Michel" userId="S::jean-michel.lam@edu.devinci.fr::2ec89f35-7f08-4a19-b680-12d388fbcb89" providerId="AD" clId="Web-{9124A3CB-A2E4-4724-82B1-DD70E384FD1E}" dt="2021-12-02T13:50:37.767" v="500"/>
        <pc:sldMkLst>
          <pc:docMk/>
          <pc:sldMk cId="3335357765" sldId="289"/>
        </pc:sldMkLst>
        <pc:spChg chg="mod">
          <ac:chgData name="LAM Jean-Michel" userId="S::jean-michel.lam@edu.devinci.fr::2ec89f35-7f08-4a19-b680-12d388fbcb89" providerId="AD" clId="Web-{9124A3CB-A2E4-4724-82B1-DD70E384FD1E}" dt="2021-12-02T13:43:02.882" v="4"/>
          <ac:spMkLst>
            <pc:docMk/>
            <pc:sldMk cId="3335357765" sldId="289"/>
            <ac:spMk id="2" creationId="{465714CC-C2EA-4318-961C-189C1421E53D}"/>
          </ac:spMkLst>
        </pc:spChg>
        <pc:spChg chg="del">
          <ac:chgData name="LAM Jean-Michel" userId="S::jean-michel.lam@edu.devinci.fr::2ec89f35-7f08-4a19-b680-12d388fbcb89" providerId="AD" clId="Web-{9124A3CB-A2E4-4724-82B1-DD70E384FD1E}" dt="2021-12-02T13:42:34.397" v="1"/>
          <ac:spMkLst>
            <pc:docMk/>
            <pc:sldMk cId="3335357765" sldId="289"/>
            <ac:spMk id="3" creationId="{6F938FD5-85CF-4958-87A9-956C913F5F56}"/>
          </ac:spMkLst>
        </pc:spChg>
        <pc:spChg chg="add del">
          <ac:chgData name="LAM Jean-Michel" userId="S::jean-michel.lam@edu.devinci.fr::2ec89f35-7f08-4a19-b680-12d388fbcb89" providerId="AD" clId="Web-{9124A3CB-A2E4-4724-82B1-DD70E384FD1E}" dt="2021-12-02T13:43:02.882" v="4"/>
          <ac:spMkLst>
            <pc:docMk/>
            <pc:sldMk cId="3335357765" sldId="289"/>
            <ac:spMk id="11" creationId="{96918796-2918-40D6-BE3A-4600C47FCD42}"/>
          </ac:spMkLst>
        </pc:spChg>
        <pc:graphicFrameChg chg="add mod ord modGraphic">
          <ac:chgData name="LAM Jean-Michel" userId="S::jean-michel.lam@edu.devinci.fr::2ec89f35-7f08-4a19-b680-12d388fbcb89" providerId="AD" clId="Web-{9124A3CB-A2E4-4724-82B1-DD70E384FD1E}" dt="2021-12-02T13:43:02.882" v="4"/>
          <ac:graphicFrameMkLst>
            <pc:docMk/>
            <pc:sldMk cId="3335357765" sldId="289"/>
            <ac:graphicFrameMk id="4" creationId="{D54E0775-CD3B-47E9-9545-EC7588AF2CA5}"/>
          </ac:graphicFrameMkLst>
        </pc:graphicFrameChg>
        <pc:graphicFrameChg chg="add mod ord modGraphic">
          <ac:chgData name="LAM Jean-Michel" userId="S::jean-michel.lam@edu.devinci.fr::2ec89f35-7f08-4a19-b680-12d388fbcb89" providerId="AD" clId="Web-{9124A3CB-A2E4-4724-82B1-DD70E384FD1E}" dt="2021-12-02T13:50:21.641" v="497"/>
          <ac:graphicFrameMkLst>
            <pc:docMk/>
            <pc:sldMk cId="3335357765" sldId="289"/>
            <ac:graphicFrameMk id="6" creationId="{0FCC940A-76A2-4197-B9E6-E99B86E7372E}"/>
          </ac:graphicFrameMkLst>
        </pc:graphicFrameChg>
        <pc:graphicFrameChg chg="add del mod">
          <ac:chgData name="LAM Jean-Michel" userId="S::jean-michel.lam@edu.devinci.fr::2ec89f35-7f08-4a19-b680-12d388fbcb89" providerId="AD" clId="Web-{9124A3CB-A2E4-4724-82B1-DD70E384FD1E}" dt="2021-12-02T13:50:31.454" v="499"/>
          <ac:graphicFrameMkLst>
            <pc:docMk/>
            <pc:sldMk cId="3335357765" sldId="289"/>
            <ac:graphicFrameMk id="8" creationId="{A8C2D32F-6C66-4578-85AB-106BB1E00F5F}"/>
          </ac:graphicFrameMkLst>
        </pc:graphicFrameChg>
      </pc:sldChg>
      <pc:sldChg chg="addSp delSp modSp new mod setBg">
        <pc:chgData name="LAM Jean-Michel" userId="S::jean-michel.lam@edu.devinci.fr::2ec89f35-7f08-4a19-b680-12d388fbcb89" providerId="AD" clId="Web-{9124A3CB-A2E4-4724-82B1-DD70E384FD1E}" dt="2021-12-02T13:57:00.212" v="1373"/>
        <pc:sldMkLst>
          <pc:docMk/>
          <pc:sldMk cId="3625191395" sldId="289"/>
        </pc:sldMkLst>
        <pc:spChg chg="add del">
          <ac:chgData name="LAM Jean-Michel" userId="S::jean-michel.lam@edu.devinci.fr::2ec89f35-7f08-4a19-b680-12d388fbcb89" providerId="AD" clId="Web-{9124A3CB-A2E4-4724-82B1-DD70E384FD1E}" dt="2021-12-02T13:52:25.378" v="676"/>
          <ac:spMkLst>
            <pc:docMk/>
            <pc:sldMk cId="3625191395" sldId="289"/>
            <ac:spMk id="9" creationId="{32BC26D8-82FB-445E-AA49-62A77D7C1EE0}"/>
          </ac:spMkLst>
        </pc:spChg>
        <pc:spChg chg="add del">
          <ac:chgData name="LAM Jean-Michel" userId="S::jean-michel.lam@edu.devinci.fr::2ec89f35-7f08-4a19-b680-12d388fbcb89" providerId="AD" clId="Web-{9124A3CB-A2E4-4724-82B1-DD70E384FD1E}" dt="2021-12-02T13:52:25.378" v="676"/>
          <ac:spMkLst>
            <pc:docMk/>
            <pc:sldMk cId="3625191395" sldId="289"/>
            <ac:spMk id="11" creationId="{CB44330D-EA18-4254-AA95-EB49948539B8}"/>
          </ac:spMkLst>
        </pc:spChg>
        <pc:graphicFrameChg chg="add del">
          <ac:chgData name="LAM Jean-Michel" userId="S::jean-michel.lam@edu.devinci.fr::2ec89f35-7f08-4a19-b680-12d388fbcb89" providerId="AD" clId="Web-{9124A3CB-A2E4-4724-82B1-DD70E384FD1E}" dt="2021-12-02T13:51:00.517" v="504"/>
          <ac:graphicFrameMkLst>
            <pc:docMk/>
            <pc:sldMk cId="3625191395" sldId="289"/>
            <ac:graphicFrameMk id="2" creationId="{60F13593-A2F3-434A-A750-8FBA20E9FAD0}"/>
          </ac:graphicFrameMkLst>
        </pc:graphicFrameChg>
        <pc:graphicFrameChg chg="add mod modGraphic">
          <ac:chgData name="LAM Jean-Michel" userId="S::jean-michel.lam@edu.devinci.fr::2ec89f35-7f08-4a19-b680-12d388fbcb89" providerId="AD" clId="Web-{9124A3CB-A2E4-4724-82B1-DD70E384FD1E}" dt="2021-12-02T13:57:00.212" v="1373"/>
          <ac:graphicFrameMkLst>
            <pc:docMk/>
            <pc:sldMk cId="3625191395" sldId="289"/>
            <ac:graphicFrameMk id="4" creationId="{CCF8BF56-9E1B-49EE-A7C8-78FDE3E6EA0D}"/>
          </ac:graphicFrameMkLst>
        </pc:graphicFrameChg>
      </pc:sldChg>
      <pc:sldChg chg="modSp new">
        <pc:chgData name="LAM Jean-Michel" userId="S::jean-michel.lam@edu.devinci.fr::2ec89f35-7f08-4a19-b680-12d388fbcb89" providerId="AD" clId="Web-{9124A3CB-A2E4-4724-82B1-DD70E384FD1E}" dt="2021-12-02T14:01:09.577" v="1415" actId="20577"/>
        <pc:sldMkLst>
          <pc:docMk/>
          <pc:sldMk cId="3340499127" sldId="290"/>
        </pc:sldMkLst>
        <pc:spChg chg="mod">
          <ac:chgData name="LAM Jean-Michel" userId="S::jean-michel.lam@edu.devinci.fr::2ec89f35-7f08-4a19-b680-12d388fbcb89" providerId="AD" clId="Web-{9124A3CB-A2E4-4724-82B1-DD70E384FD1E}" dt="2021-12-02T13:59:53.279" v="1379" actId="20577"/>
          <ac:spMkLst>
            <pc:docMk/>
            <pc:sldMk cId="3340499127" sldId="290"/>
            <ac:spMk id="2" creationId="{34EEFFB7-AB7B-4CBD-AC73-A4A89DDB9ADB}"/>
          </ac:spMkLst>
        </pc:spChg>
        <pc:spChg chg="mod">
          <ac:chgData name="LAM Jean-Michel" userId="S::jean-michel.lam@edu.devinci.fr::2ec89f35-7f08-4a19-b680-12d388fbcb89" providerId="AD" clId="Web-{9124A3CB-A2E4-4724-82B1-DD70E384FD1E}" dt="2021-12-02T14:01:09.577" v="1415" actId="20577"/>
          <ac:spMkLst>
            <pc:docMk/>
            <pc:sldMk cId="3340499127" sldId="290"/>
            <ac:spMk id="3" creationId="{90955C0B-394D-45E0-A5F0-E76E19671B5A}"/>
          </ac:spMkLst>
        </pc:spChg>
      </pc:sldChg>
    </pc:docChg>
  </pc:docChgLst>
  <pc:docChgLst>
    <pc:chgData name="MERCERON Annabel" userId="S::annabel.merceron@edu.devinci.fr::c39619de-a52b-4c44-ae6f-f0068d8a5dec" providerId="AD" clId="Web-{A25BA235-57FE-43DF-9F6E-B5FDD98817EB}"/>
    <pc:docChg chg="addSld delSld modSld">
      <pc:chgData name="MERCERON Annabel" userId="S::annabel.merceron@edu.devinci.fr::c39619de-a52b-4c44-ae6f-f0068d8a5dec" providerId="AD" clId="Web-{A25BA235-57FE-43DF-9F6E-B5FDD98817EB}" dt="2021-12-04T19:29:46.984" v="209" actId="20577"/>
      <pc:docMkLst>
        <pc:docMk/>
      </pc:docMkLst>
      <pc:sldChg chg="addSp delSp modSp">
        <pc:chgData name="MERCERON Annabel" userId="S::annabel.merceron@edu.devinci.fr::c39619de-a52b-4c44-ae6f-f0068d8a5dec" providerId="AD" clId="Web-{A25BA235-57FE-43DF-9F6E-B5FDD98817EB}" dt="2021-12-04T18:41:16.349" v="61" actId="20577"/>
        <pc:sldMkLst>
          <pc:docMk/>
          <pc:sldMk cId="2376126072" sldId="260"/>
        </pc:sldMkLst>
        <pc:spChg chg="mod">
          <ac:chgData name="MERCERON Annabel" userId="S::annabel.merceron@edu.devinci.fr::c39619de-a52b-4c44-ae6f-f0068d8a5dec" providerId="AD" clId="Web-{A25BA235-57FE-43DF-9F6E-B5FDD98817EB}" dt="2021-12-04T18:41:16.349" v="61" actId="20577"/>
          <ac:spMkLst>
            <pc:docMk/>
            <pc:sldMk cId="2376126072" sldId="260"/>
            <ac:spMk id="2" creationId="{C32C494F-05A3-4417-9698-9E55FF3A4234}"/>
          </ac:spMkLst>
        </pc:spChg>
        <pc:spChg chg="del">
          <ac:chgData name="MERCERON Annabel" userId="S::annabel.merceron@edu.devinci.fr::c39619de-a52b-4c44-ae6f-f0068d8a5dec" providerId="AD" clId="Web-{A25BA235-57FE-43DF-9F6E-B5FDD98817EB}" dt="2021-12-04T18:03:39.275" v="3"/>
          <ac:spMkLst>
            <pc:docMk/>
            <pc:sldMk cId="2376126072" sldId="260"/>
            <ac:spMk id="4" creationId="{40B5B8A1-F5CA-4563-BFAC-951E71EC8DB0}"/>
          </ac:spMkLst>
        </pc:spChg>
        <pc:spChg chg="add mod">
          <ac:chgData name="MERCERON Annabel" userId="S::annabel.merceron@edu.devinci.fr::c39619de-a52b-4c44-ae6f-f0068d8a5dec" providerId="AD" clId="Web-{A25BA235-57FE-43DF-9F6E-B5FDD98817EB}" dt="2021-12-04T18:04:19.573" v="7" actId="20577"/>
          <ac:spMkLst>
            <pc:docMk/>
            <pc:sldMk cId="2376126072" sldId="260"/>
            <ac:spMk id="28" creationId="{E51C982F-7C8F-4CF7-88B7-9ED8F419BD21}"/>
          </ac:spMkLst>
        </pc:spChg>
        <pc:spChg chg="del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51" creationId="{FD4AD0ED-45F1-4AB2-8C18-7DED238A0FC1}"/>
          </ac:spMkLst>
        </pc:spChg>
        <pc:spChg chg="del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59" creationId="{B7430622-9855-482E-98A8-1FAECC90908E}"/>
          </ac:spMkLst>
        </pc:spChg>
        <pc:spChg chg="del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60" creationId="{73162FBC-1EE8-4355-8B2B-CB9A5B4BD576}"/>
          </ac:spMkLst>
        </pc:spChg>
        <pc:spChg chg="del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68" creationId="{26CE109B-4241-4CF1-B587-868774BB4464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79" creationId="{EB270761-CC40-4F3F-A916-7E3BC3989348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81" creationId="{2820855C-9FA4-417A-BE67-63C022F81980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03:56.666" v="4"/>
          <ac:spMkLst>
            <pc:docMk/>
            <pc:sldMk cId="2376126072" sldId="260"/>
            <ac:spMk id="83" creationId="{D7E6A49B-1B06-403E-8CC5-ACB38A6BDEEB}"/>
          </ac:spMkLst>
        </pc:spChg>
        <pc:grpChg chg="del">
          <ac:chgData name="MERCERON Annabel" userId="S::annabel.merceron@edu.devinci.fr::c39619de-a52b-4c44-ae6f-f0068d8a5dec" providerId="AD" clId="Web-{A25BA235-57FE-43DF-9F6E-B5FDD98817EB}" dt="2021-12-04T18:03:56.666" v="4"/>
          <ac:grpSpMkLst>
            <pc:docMk/>
            <pc:sldMk cId="2376126072" sldId="260"/>
            <ac:grpSpMk id="61" creationId="{715C76D5-716D-420A-ABDC-55BF6D9ED2C2}"/>
          </ac:grpSpMkLst>
        </pc:grpChg>
        <pc:grpChg chg="del">
          <ac:chgData name="MERCERON Annabel" userId="S::annabel.merceron@edu.devinci.fr::c39619de-a52b-4c44-ae6f-f0068d8a5dec" providerId="AD" clId="Web-{A25BA235-57FE-43DF-9F6E-B5FDD98817EB}" dt="2021-12-04T18:03:56.666" v="4"/>
          <ac:grpSpMkLst>
            <pc:docMk/>
            <pc:sldMk cId="2376126072" sldId="260"/>
            <ac:grpSpMk id="62" creationId="{C2940EF9-7ECF-49BA-8F14-5EBC7ADE07FD}"/>
          </ac:grpSpMkLst>
        </pc:grpChg>
        <pc:grpChg chg="del">
          <ac:chgData name="MERCERON Annabel" userId="S::annabel.merceron@edu.devinci.fr::c39619de-a52b-4c44-ae6f-f0068d8a5dec" providerId="AD" clId="Web-{A25BA235-57FE-43DF-9F6E-B5FDD98817EB}" dt="2021-12-04T18:03:56.666" v="4"/>
          <ac:grpSpMkLst>
            <pc:docMk/>
            <pc:sldMk cId="2376126072" sldId="260"/>
            <ac:grpSpMk id="70" creationId="{DD107650-C271-404F-98D8-BB8E7E030643}"/>
          </ac:grpSpMkLst>
        </pc:grpChg>
      </pc:sldChg>
      <pc:sldChg chg="addSp delSp modSp mod setBg">
        <pc:chgData name="MERCERON Annabel" userId="S::annabel.merceron@edu.devinci.fr::c39619de-a52b-4c44-ae6f-f0068d8a5dec" providerId="AD" clId="Web-{A25BA235-57FE-43DF-9F6E-B5FDD98817EB}" dt="2021-12-04T19:14:52.764" v="164" actId="20577"/>
        <pc:sldMkLst>
          <pc:docMk/>
          <pc:sldMk cId="2074081692" sldId="261"/>
        </pc:sldMkLst>
        <pc:spChg chg="mod">
          <ac:chgData name="MERCERON Annabel" userId="S::annabel.merceron@edu.devinci.fr::c39619de-a52b-4c44-ae6f-f0068d8a5dec" providerId="AD" clId="Web-{A25BA235-57FE-43DF-9F6E-B5FDD98817EB}" dt="2021-12-04T18:48:20.376" v="104" actId="20577"/>
          <ac:spMkLst>
            <pc:docMk/>
            <pc:sldMk cId="2074081692" sldId="261"/>
            <ac:spMk id="2" creationId="{27C01221-CA45-4D7C-8B02-DE9B91EEE063}"/>
          </ac:spMkLst>
        </pc:spChg>
        <pc:spChg chg="mod ord">
          <ac:chgData name="MERCERON Annabel" userId="S::annabel.merceron@edu.devinci.fr::c39619de-a52b-4c44-ae6f-f0068d8a5dec" providerId="AD" clId="Web-{A25BA235-57FE-43DF-9F6E-B5FDD98817EB}" dt="2021-12-04T19:14:52.764" v="164" actId="20577"/>
          <ac:spMkLst>
            <pc:docMk/>
            <pc:sldMk cId="2074081692" sldId="261"/>
            <ac:spMk id="3" creationId="{3263BF83-5BE3-46E6-A4F9-25533C8EE080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15:13.467" v="40"/>
          <ac:spMkLst>
            <pc:docMk/>
            <pc:sldMk cId="2074081692" sldId="261"/>
            <ac:spMk id="9" creationId="{FF9B822F-893E-44C8-963C-64F50ACECBB2}"/>
          </ac:spMkLst>
        </pc:spChg>
        <pc:spChg chg="add mod">
          <ac:chgData name="MERCERON Annabel" userId="S::annabel.merceron@edu.devinci.fr::c39619de-a52b-4c44-ae6f-f0068d8a5dec" providerId="AD" clId="Web-{A25BA235-57FE-43DF-9F6E-B5FDD98817EB}" dt="2021-12-04T18:49:07.861" v="120" actId="20577"/>
          <ac:spMkLst>
            <pc:docMk/>
            <pc:sldMk cId="2074081692" sldId="261"/>
            <ac:spMk id="10" creationId="{02BB6D0D-4B45-4D3B-84E8-63143AE34246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15:13.467" v="40"/>
          <ac:spMkLst>
            <pc:docMk/>
            <pc:sldMk cId="2074081692" sldId="261"/>
            <ac:spMk id="11" creationId="{EBF87945-A001-489F-9D9B-7D9435F0B9CA}"/>
          </ac:spMkLst>
        </pc:spChg>
        <pc:graphicFrameChg chg="add del mod">
          <ac:chgData name="MERCERON Annabel" userId="S::annabel.merceron@edu.devinci.fr::c39619de-a52b-4c44-ae6f-f0068d8a5dec" providerId="AD" clId="Web-{A25BA235-57FE-43DF-9F6E-B5FDD98817EB}" dt="2021-12-04T18:47:11.781" v="79"/>
          <ac:graphicFrameMkLst>
            <pc:docMk/>
            <pc:sldMk cId="2074081692" sldId="261"/>
            <ac:graphicFrameMk id="6" creationId="{D8B77423-76E6-4B61-A508-D90B08295914}"/>
          </ac:graphicFrameMkLst>
        </pc:graphicFrameChg>
        <pc:graphicFrameChg chg="add del mod">
          <ac:chgData name="MERCERON Annabel" userId="S::annabel.merceron@edu.devinci.fr::c39619de-a52b-4c44-ae6f-f0068d8a5dec" providerId="AD" clId="Web-{A25BA235-57FE-43DF-9F6E-B5FDD98817EB}" dt="2021-12-04T18:47:22.828" v="81"/>
          <ac:graphicFrameMkLst>
            <pc:docMk/>
            <pc:sldMk cId="2074081692" sldId="261"/>
            <ac:graphicFrameMk id="8" creationId="{EF648D02-1E09-4B81-8500-8AC7C69CEB6C}"/>
          </ac:graphicFrameMkLst>
        </pc:graphicFrameChg>
        <pc:picChg chg="add mod">
          <ac:chgData name="MERCERON Annabel" userId="S::annabel.merceron@edu.devinci.fr::c39619de-a52b-4c44-ae6f-f0068d8a5dec" providerId="AD" clId="Web-{A25BA235-57FE-43DF-9F6E-B5FDD98817EB}" dt="2021-12-04T18:49:13.580" v="121" actId="1076"/>
          <ac:picMkLst>
            <pc:docMk/>
            <pc:sldMk cId="2074081692" sldId="261"/>
            <ac:picMk id="4" creationId="{2D7DACE8-DC77-4681-BF82-A3BD6935A870}"/>
          </ac:picMkLst>
        </pc:picChg>
      </pc:sldChg>
      <pc:sldChg chg="modSp">
        <pc:chgData name="MERCERON Annabel" userId="S::annabel.merceron@edu.devinci.fr::c39619de-a52b-4c44-ae6f-f0068d8a5dec" providerId="AD" clId="Web-{A25BA235-57FE-43DF-9F6E-B5FDD98817EB}" dt="2021-12-04T19:29:36.374" v="204" actId="20577"/>
        <pc:sldMkLst>
          <pc:docMk/>
          <pc:sldMk cId="810140504" sldId="262"/>
        </pc:sldMkLst>
        <pc:spChg chg="mod">
          <ac:chgData name="MERCERON Annabel" userId="S::annabel.merceron@edu.devinci.fr::c39619de-a52b-4c44-ae6f-f0068d8a5dec" providerId="AD" clId="Web-{A25BA235-57FE-43DF-9F6E-B5FDD98817EB}" dt="2021-12-04T19:29:36.374" v="204" actId="20577"/>
          <ac:spMkLst>
            <pc:docMk/>
            <pc:sldMk cId="810140504" sldId="262"/>
            <ac:spMk id="3" creationId="{2F0BBAE6-613A-449B-B6F3-3D1BFC5162BA}"/>
          </ac:spMkLst>
        </pc:spChg>
      </pc:sldChg>
      <pc:sldChg chg="addSp delSp modSp mod setBg">
        <pc:chgData name="MERCERON Annabel" userId="S::annabel.merceron@edu.devinci.fr::c39619de-a52b-4c44-ae6f-f0068d8a5dec" providerId="AD" clId="Web-{A25BA235-57FE-43DF-9F6E-B5FDD98817EB}" dt="2021-12-04T18:46:09.575" v="72" actId="20577"/>
        <pc:sldMkLst>
          <pc:docMk/>
          <pc:sldMk cId="3340499127" sldId="290"/>
        </pc:sldMkLst>
        <pc:spChg chg="mod">
          <ac:chgData name="MERCERON Annabel" userId="S::annabel.merceron@edu.devinci.fr::c39619de-a52b-4c44-ae6f-f0068d8a5dec" providerId="AD" clId="Web-{A25BA235-57FE-43DF-9F6E-B5FDD98817EB}" dt="2021-12-04T18:10:14.724" v="18"/>
          <ac:spMkLst>
            <pc:docMk/>
            <pc:sldMk cId="3340499127" sldId="290"/>
            <ac:spMk id="2" creationId="{34EEFFB7-AB7B-4CBD-AC73-A4A89DDB9ADB}"/>
          </ac:spMkLst>
        </pc:spChg>
        <pc:spChg chg="mod">
          <ac:chgData name="MERCERON Annabel" userId="S::annabel.merceron@edu.devinci.fr::c39619de-a52b-4c44-ae6f-f0068d8a5dec" providerId="AD" clId="Web-{A25BA235-57FE-43DF-9F6E-B5FDD98817EB}" dt="2021-12-04T18:46:09.575" v="72" actId="20577"/>
          <ac:spMkLst>
            <pc:docMk/>
            <pc:sldMk cId="3340499127" sldId="290"/>
            <ac:spMk id="3" creationId="{90955C0B-394D-45E0-A5F0-E76E19671B5A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10:14.724" v="18"/>
          <ac:spMkLst>
            <pc:docMk/>
            <pc:sldMk cId="3340499127" sldId="290"/>
            <ac:spMk id="14" creationId="{8DF66CB0-1AD6-4D8C-BE70-897ADA64FEDA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8:10:14.724" v="18"/>
          <ac:spMkLst>
            <pc:docMk/>
            <pc:sldMk cId="3340499127" sldId="290"/>
            <ac:spMk id="16" creationId="{24C3B26D-D43F-467B-B943-E20A45E780EF}"/>
          </ac:spMkLst>
        </pc:spChg>
        <pc:picChg chg="add mod modCrop">
          <ac:chgData name="MERCERON Annabel" userId="S::annabel.merceron@edu.devinci.fr::c39619de-a52b-4c44-ae6f-f0068d8a5dec" providerId="AD" clId="Web-{A25BA235-57FE-43DF-9F6E-B5FDD98817EB}" dt="2021-12-04T18:10:47.006" v="20"/>
          <ac:picMkLst>
            <pc:docMk/>
            <pc:sldMk cId="3340499127" sldId="290"/>
            <ac:picMk id="4" creationId="{C227DCCA-F77F-4A49-89B8-28DD3450A69C}"/>
          </ac:picMkLst>
        </pc:picChg>
        <pc:picChg chg="add del">
          <ac:chgData name="MERCERON Annabel" userId="S::annabel.merceron@edu.devinci.fr::c39619de-a52b-4c44-ae6f-f0068d8a5dec" providerId="AD" clId="Web-{A25BA235-57FE-43DF-9F6E-B5FDD98817EB}" dt="2021-12-04T18:09:28.379" v="15"/>
          <ac:picMkLst>
            <pc:docMk/>
            <pc:sldMk cId="3340499127" sldId="290"/>
            <ac:picMk id="5" creationId="{92695EE8-239C-4F85-834A-CDBA221A5961}"/>
          </ac:picMkLst>
        </pc:picChg>
        <pc:cxnChg chg="add del">
          <ac:chgData name="MERCERON Annabel" userId="S::annabel.merceron@edu.devinci.fr::c39619de-a52b-4c44-ae6f-f0068d8a5dec" providerId="AD" clId="Web-{A25BA235-57FE-43DF-9F6E-B5FDD98817EB}" dt="2021-12-04T18:10:14.724" v="18"/>
          <ac:cxnSpMkLst>
            <pc:docMk/>
            <pc:sldMk cId="3340499127" sldId="290"/>
            <ac:cxnSpMk id="9" creationId="{A7F400EE-A8A5-48AF-B4D6-291B52C6F0B0}"/>
          </ac:cxnSpMkLst>
        </pc:cxnChg>
      </pc:sldChg>
      <pc:sldChg chg="addSp delSp modSp new mod setBg">
        <pc:chgData name="MERCERON Annabel" userId="S::annabel.merceron@edu.devinci.fr::c39619de-a52b-4c44-ae6f-f0068d8a5dec" providerId="AD" clId="Web-{A25BA235-57FE-43DF-9F6E-B5FDD98817EB}" dt="2021-12-04T19:29:46.984" v="209" actId="20577"/>
        <pc:sldMkLst>
          <pc:docMk/>
          <pc:sldMk cId="2207852324" sldId="293"/>
        </pc:sldMkLst>
        <pc:spChg chg="mod">
          <ac:chgData name="MERCERON Annabel" userId="S::annabel.merceron@edu.devinci.fr::c39619de-a52b-4c44-ae6f-f0068d8a5dec" providerId="AD" clId="Web-{A25BA235-57FE-43DF-9F6E-B5FDD98817EB}" dt="2021-12-04T19:29:46.984" v="209" actId="20577"/>
          <ac:spMkLst>
            <pc:docMk/>
            <pc:sldMk cId="2207852324" sldId="293"/>
            <ac:spMk id="2" creationId="{573ECA04-C920-4EB0-841A-B4144FFC09A9}"/>
          </ac:spMkLst>
        </pc:spChg>
        <pc:spChg chg="del">
          <ac:chgData name="MERCERON Annabel" userId="S::annabel.merceron@edu.devinci.fr::c39619de-a52b-4c44-ae6f-f0068d8a5dec" providerId="AD" clId="Web-{A25BA235-57FE-43DF-9F6E-B5FDD98817EB}" dt="2021-12-04T18:59:59.858" v="134"/>
          <ac:spMkLst>
            <pc:docMk/>
            <pc:sldMk cId="2207852324" sldId="293"/>
            <ac:spMk id="3" creationId="{1AFFB580-908F-4D90-B53E-C6B9A9224066}"/>
          </ac:spMkLst>
        </pc:spChg>
        <pc:spChg chg="add mod">
          <ac:chgData name="MERCERON Annabel" userId="S::annabel.merceron@edu.devinci.fr::c39619de-a52b-4c44-ae6f-f0068d8a5dec" providerId="AD" clId="Web-{A25BA235-57FE-43DF-9F6E-B5FDD98817EB}" dt="2021-12-04T19:28:24.654" v="197" actId="1076"/>
          <ac:spMkLst>
            <pc:docMk/>
            <pc:sldMk cId="2207852324" sldId="293"/>
            <ac:spMk id="6" creationId="{589E1A01-CEAD-40DE-95B2-604441AB3B6A}"/>
          </ac:spMkLst>
        </pc:spChg>
        <pc:spChg chg="add del">
          <ac:chgData name="MERCERON Annabel" userId="S::annabel.merceron@edu.devinci.fr::c39619de-a52b-4c44-ae6f-f0068d8a5dec" providerId="AD" clId="Web-{A25BA235-57FE-43DF-9F6E-B5FDD98817EB}" dt="2021-12-04T19:23:39.196" v="184"/>
          <ac:spMkLst>
            <pc:docMk/>
            <pc:sldMk cId="2207852324" sldId="293"/>
            <ac:spMk id="7" creationId="{022BDE4A-8A20-4A69-9C5A-581C82036A4D}"/>
          </ac:spMkLst>
        </pc:spChg>
        <pc:spChg chg="add del">
          <ac:chgData name="MERCERON Annabel" userId="S::annabel.merceron@edu.devinci.fr::c39619de-a52b-4c44-ae6f-f0068d8a5dec" providerId="AD" clId="Web-{A25BA235-57FE-43DF-9F6E-B5FDD98817EB}" dt="2021-12-04T19:28:49.905" v="201"/>
          <ac:spMkLst>
            <pc:docMk/>
            <pc:sldMk cId="2207852324" sldId="293"/>
            <ac:spMk id="8" creationId="{C5417A9B-1183-48CA-995D-4FA7436A7459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9:23:39.196" v="184"/>
          <ac:spMkLst>
            <pc:docMk/>
            <pc:sldMk cId="2207852324" sldId="293"/>
            <ac:spMk id="9" creationId="{8F7AFB9A-7364-478C-B48B-8523CDD9AE8D}"/>
          </ac:spMkLst>
        </pc:spChg>
        <pc:spChg chg="add del">
          <ac:chgData name="MERCERON Annabel" userId="S::annabel.merceron@edu.devinci.fr::c39619de-a52b-4c44-ae6f-f0068d8a5dec" providerId="AD" clId="Web-{A25BA235-57FE-43DF-9F6E-B5FDD98817EB}" dt="2021-12-04T19:00:24.296" v="139"/>
          <ac:spMkLst>
            <pc:docMk/>
            <pc:sldMk cId="2207852324" sldId="293"/>
            <ac:spMk id="10" creationId="{88263A24-0C1F-4677-B43C-4AE14E276B27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9:23:39.196" v="184"/>
          <ac:spMkLst>
            <pc:docMk/>
            <pc:sldMk cId="2207852324" sldId="293"/>
            <ac:spMk id="11" creationId="{36678033-86B6-40E6-BE90-78D8ED4E3A31}"/>
          </ac:spMkLst>
        </pc:spChg>
        <pc:spChg chg="add del">
          <ac:chgData name="MERCERON Annabel" userId="S::annabel.merceron@edu.devinci.fr::c39619de-a52b-4c44-ae6f-f0068d8a5dec" providerId="AD" clId="Web-{A25BA235-57FE-43DF-9F6E-B5FDD98817EB}" dt="2021-12-04T19:00:24.296" v="139"/>
          <ac:spMkLst>
            <pc:docMk/>
            <pc:sldMk cId="2207852324" sldId="293"/>
            <ac:spMk id="12" creationId="{0ADDB668-2CA4-4D2B-9C34-3487CA330BA8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9:23:39.196" v="184"/>
          <ac:spMkLst>
            <pc:docMk/>
            <pc:sldMk cId="2207852324" sldId="293"/>
            <ac:spMk id="13" creationId="{D2542E1A-076E-4A34-BB67-2BF961754E0C}"/>
          </ac:spMkLst>
        </pc:spChg>
        <pc:spChg chg="add del">
          <ac:chgData name="MERCERON Annabel" userId="S::annabel.merceron@edu.devinci.fr::c39619de-a52b-4c44-ae6f-f0068d8a5dec" providerId="AD" clId="Web-{A25BA235-57FE-43DF-9F6E-B5FDD98817EB}" dt="2021-12-04T19:00:24.296" v="139"/>
          <ac:spMkLst>
            <pc:docMk/>
            <pc:sldMk cId="2207852324" sldId="293"/>
            <ac:spMk id="14" creationId="{2568BC19-F052-4108-93E1-6A3D1DEC072F}"/>
          </ac:spMkLst>
        </pc:spChg>
        <pc:spChg chg="add del">
          <ac:chgData name="MERCERON Annabel" userId="S::annabel.merceron@edu.devinci.fr::c39619de-a52b-4c44-ae6f-f0068d8a5dec" providerId="AD" clId="Web-{A25BA235-57FE-43DF-9F6E-B5FDD98817EB}" dt="2021-12-04T19:00:24.296" v="139"/>
          <ac:spMkLst>
            <pc:docMk/>
            <pc:sldMk cId="2207852324" sldId="293"/>
            <ac:spMk id="16" creationId="{D5FD337D-4D6B-4C8B-B6F5-121097E09881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9:23:39.196" v="184"/>
          <ac:spMkLst>
            <pc:docMk/>
            <pc:sldMk cId="2207852324" sldId="293"/>
            <ac:spMk id="18" creationId="{75C56826-D4E5-42ED-8529-079651CB3005}"/>
          </ac:spMkLst>
        </pc:spChg>
        <pc:spChg chg="add">
          <ac:chgData name="MERCERON Annabel" userId="S::annabel.merceron@edu.devinci.fr::c39619de-a52b-4c44-ae6f-f0068d8a5dec" providerId="AD" clId="Web-{A25BA235-57FE-43DF-9F6E-B5FDD98817EB}" dt="2021-12-04T19:23:39.196" v="184"/>
          <ac:spMkLst>
            <pc:docMk/>
            <pc:sldMk cId="2207852324" sldId="293"/>
            <ac:spMk id="20" creationId="{82095FCE-EF05-4443-B97A-85DEE3A5CA17}"/>
          </ac:spMkLst>
        </pc:spChg>
        <pc:picChg chg="add mod ord">
          <ac:chgData name="MERCERON Annabel" userId="S::annabel.merceron@edu.devinci.fr::c39619de-a52b-4c44-ae6f-f0068d8a5dec" providerId="AD" clId="Web-{A25BA235-57FE-43DF-9F6E-B5FDD98817EB}" dt="2021-12-04T19:23:48.181" v="186" actId="1076"/>
          <ac:picMkLst>
            <pc:docMk/>
            <pc:sldMk cId="2207852324" sldId="293"/>
            <ac:picMk id="4" creationId="{A4D7AC0F-98B6-4E59-AB4A-D5F171938C4A}"/>
          </ac:picMkLst>
        </pc:picChg>
        <pc:picChg chg="add mod ord">
          <ac:chgData name="MERCERON Annabel" userId="S::annabel.merceron@edu.devinci.fr::c39619de-a52b-4c44-ae6f-f0068d8a5dec" providerId="AD" clId="Web-{A25BA235-57FE-43DF-9F6E-B5FDD98817EB}" dt="2021-12-04T19:23:55.322" v="187" actId="1076"/>
          <ac:picMkLst>
            <pc:docMk/>
            <pc:sldMk cId="2207852324" sldId="293"/>
            <ac:picMk id="5" creationId="{D98232E9-86C8-4BA1-A6C4-F17B3FEA96CF}"/>
          </ac:picMkLst>
        </pc:picChg>
      </pc:sldChg>
      <pc:sldChg chg="new del">
        <pc:chgData name="MERCERON Annabel" userId="S::annabel.merceron@edu.devinci.fr::c39619de-a52b-4c44-ae6f-f0068d8a5dec" providerId="AD" clId="Web-{A25BA235-57FE-43DF-9F6E-B5FDD98817EB}" dt="2021-12-04T18:01:10.286" v="2"/>
        <pc:sldMkLst>
          <pc:docMk/>
          <pc:sldMk cId="3784209905" sldId="293"/>
        </pc:sldMkLst>
      </pc:sldChg>
    </pc:docChg>
  </pc:docChgLst>
  <pc:docChgLst>
    <pc:chgData name="MERCERON Annabel" userId="S::annabel.merceron@edu.devinci.fr::c39619de-a52b-4c44-ae6f-f0068d8a5dec" providerId="AD" clId="Web-{E0C42D36-D3D5-43DD-A809-889B7163A856}"/>
    <pc:docChg chg="modSld">
      <pc:chgData name="MERCERON Annabel" userId="S::annabel.merceron@edu.devinci.fr::c39619de-a52b-4c44-ae6f-f0068d8a5dec" providerId="AD" clId="Web-{E0C42D36-D3D5-43DD-A809-889B7163A856}" dt="2021-12-09T10:23:52.552" v="156" actId="20577"/>
      <pc:docMkLst>
        <pc:docMk/>
      </pc:docMkLst>
      <pc:sldChg chg="modSp">
        <pc:chgData name="MERCERON Annabel" userId="S::annabel.merceron@edu.devinci.fr::c39619de-a52b-4c44-ae6f-f0068d8a5dec" providerId="AD" clId="Web-{E0C42D36-D3D5-43DD-A809-889B7163A856}" dt="2021-12-09T10:21:23.174" v="37" actId="20577"/>
        <pc:sldMkLst>
          <pc:docMk/>
          <pc:sldMk cId="1791464182" sldId="296"/>
        </pc:sldMkLst>
        <pc:spChg chg="mod">
          <ac:chgData name="MERCERON Annabel" userId="S::annabel.merceron@edu.devinci.fr::c39619de-a52b-4c44-ae6f-f0068d8a5dec" providerId="AD" clId="Web-{E0C42D36-D3D5-43DD-A809-889B7163A856}" dt="2021-12-09T10:21:23.174" v="37" actId="20577"/>
          <ac:spMkLst>
            <pc:docMk/>
            <pc:sldMk cId="1791464182" sldId="296"/>
            <ac:spMk id="7" creationId="{93655A36-8EFB-4E4D-8032-742D6CA411B7}"/>
          </ac:spMkLst>
        </pc:spChg>
      </pc:sldChg>
      <pc:sldChg chg="modSp">
        <pc:chgData name="MERCERON Annabel" userId="S::annabel.merceron@edu.devinci.fr::c39619de-a52b-4c44-ae6f-f0068d8a5dec" providerId="AD" clId="Web-{E0C42D36-D3D5-43DD-A809-889B7163A856}" dt="2021-12-09T10:22:52.848" v="122" actId="14100"/>
        <pc:sldMkLst>
          <pc:docMk/>
          <pc:sldMk cId="2352731746" sldId="297"/>
        </pc:sldMkLst>
        <pc:spChg chg="mod">
          <ac:chgData name="MERCERON Annabel" userId="S::annabel.merceron@edu.devinci.fr::c39619de-a52b-4c44-ae6f-f0068d8a5dec" providerId="AD" clId="Web-{E0C42D36-D3D5-43DD-A809-889B7163A856}" dt="2021-12-09T10:22:52.848" v="122" actId="14100"/>
          <ac:spMkLst>
            <pc:docMk/>
            <pc:sldMk cId="2352731746" sldId="297"/>
            <ac:spMk id="7" creationId="{93655A36-8EFB-4E4D-8032-742D6CA411B7}"/>
          </ac:spMkLst>
        </pc:spChg>
      </pc:sldChg>
      <pc:sldChg chg="modSp">
        <pc:chgData name="MERCERON Annabel" userId="S::annabel.merceron@edu.devinci.fr::c39619de-a52b-4c44-ae6f-f0068d8a5dec" providerId="AD" clId="Web-{E0C42D36-D3D5-43DD-A809-889B7163A856}" dt="2021-12-09T10:23:06.426" v="125" actId="20577"/>
        <pc:sldMkLst>
          <pc:docMk/>
          <pc:sldMk cId="4139370758" sldId="298"/>
        </pc:sldMkLst>
        <pc:spChg chg="mod">
          <ac:chgData name="MERCERON Annabel" userId="S::annabel.merceron@edu.devinci.fr::c39619de-a52b-4c44-ae6f-f0068d8a5dec" providerId="AD" clId="Web-{E0C42D36-D3D5-43DD-A809-889B7163A856}" dt="2021-12-09T10:23:06.426" v="125" actId="20577"/>
          <ac:spMkLst>
            <pc:docMk/>
            <pc:sldMk cId="4139370758" sldId="298"/>
            <ac:spMk id="7" creationId="{93655A36-8EFB-4E4D-8032-742D6CA411B7}"/>
          </ac:spMkLst>
        </pc:spChg>
      </pc:sldChg>
      <pc:sldChg chg="modSp">
        <pc:chgData name="MERCERON Annabel" userId="S::annabel.merceron@edu.devinci.fr::c39619de-a52b-4c44-ae6f-f0068d8a5dec" providerId="AD" clId="Web-{E0C42D36-D3D5-43DD-A809-889B7163A856}" dt="2021-12-09T10:23:27.786" v="152" actId="20577"/>
        <pc:sldMkLst>
          <pc:docMk/>
          <pc:sldMk cId="3513549911" sldId="299"/>
        </pc:sldMkLst>
        <pc:spChg chg="mod">
          <ac:chgData name="MERCERON Annabel" userId="S::annabel.merceron@edu.devinci.fr::c39619de-a52b-4c44-ae6f-f0068d8a5dec" providerId="AD" clId="Web-{E0C42D36-D3D5-43DD-A809-889B7163A856}" dt="2021-12-09T10:23:27.786" v="152" actId="20577"/>
          <ac:spMkLst>
            <pc:docMk/>
            <pc:sldMk cId="3513549911" sldId="299"/>
            <ac:spMk id="7" creationId="{93655A36-8EFB-4E4D-8032-742D6CA411B7}"/>
          </ac:spMkLst>
        </pc:spChg>
      </pc:sldChg>
      <pc:sldChg chg="modSp">
        <pc:chgData name="MERCERON Annabel" userId="S::annabel.merceron@edu.devinci.fr::c39619de-a52b-4c44-ae6f-f0068d8a5dec" providerId="AD" clId="Web-{E0C42D36-D3D5-43DD-A809-889B7163A856}" dt="2021-12-09T10:23:52.552" v="156" actId="20577"/>
        <pc:sldMkLst>
          <pc:docMk/>
          <pc:sldMk cId="3438506827" sldId="300"/>
        </pc:sldMkLst>
        <pc:spChg chg="mod">
          <ac:chgData name="MERCERON Annabel" userId="S::annabel.merceron@edu.devinci.fr::c39619de-a52b-4c44-ae6f-f0068d8a5dec" providerId="AD" clId="Web-{E0C42D36-D3D5-43DD-A809-889B7163A856}" dt="2021-12-09T10:23:52.552" v="156" actId="20577"/>
          <ac:spMkLst>
            <pc:docMk/>
            <pc:sldMk cId="3438506827" sldId="300"/>
            <ac:spMk id="7" creationId="{93655A36-8EFB-4E4D-8032-742D6CA411B7}"/>
          </ac:spMkLst>
        </pc:spChg>
      </pc:sldChg>
    </pc:docChg>
  </pc:docChgLst>
  <pc:docChgLst>
    <pc:chgData name="MERCERON Annabel" userId="S::annabel.merceron@edu.devinci.fr::c39619de-a52b-4c44-ae6f-f0068d8a5dec" providerId="AD" clId="Web-{CC6349D7-B230-4B1C-98E2-8C87D09557A4}"/>
    <pc:docChg chg="modSld">
      <pc:chgData name="MERCERON Annabel" userId="S::annabel.merceron@edu.devinci.fr::c39619de-a52b-4c44-ae6f-f0068d8a5dec" providerId="AD" clId="Web-{CC6349D7-B230-4B1C-98E2-8C87D09557A4}" dt="2021-12-09T20:17:38.510" v="2" actId="1076"/>
      <pc:docMkLst>
        <pc:docMk/>
      </pc:docMkLst>
      <pc:sldChg chg="addSp delSp modSp">
        <pc:chgData name="MERCERON Annabel" userId="S::annabel.merceron@edu.devinci.fr::c39619de-a52b-4c44-ae6f-f0068d8a5dec" providerId="AD" clId="Web-{CC6349D7-B230-4B1C-98E2-8C87D09557A4}" dt="2021-12-09T20:17:38.510" v="2" actId="1076"/>
        <pc:sldMkLst>
          <pc:docMk/>
          <pc:sldMk cId="2673230605" sldId="305"/>
        </pc:sldMkLst>
        <pc:spChg chg="add del mod">
          <ac:chgData name="MERCERON Annabel" userId="S::annabel.merceron@edu.devinci.fr::c39619de-a52b-4c44-ae6f-f0068d8a5dec" providerId="AD" clId="Web-{CC6349D7-B230-4B1C-98E2-8C87D09557A4}" dt="2021-12-09T20:17:35.573" v="1"/>
          <ac:spMkLst>
            <pc:docMk/>
            <pc:sldMk cId="2673230605" sldId="305"/>
            <ac:spMk id="6" creationId="{BC647C15-71C9-4DA5-9806-2C81A78A40E5}"/>
          </ac:spMkLst>
        </pc:spChg>
        <pc:picChg chg="del">
          <ac:chgData name="MERCERON Annabel" userId="S::annabel.merceron@edu.devinci.fr::c39619de-a52b-4c44-ae6f-f0068d8a5dec" providerId="AD" clId="Web-{CC6349D7-B230-4B1C-98E2-8C87D09557A4}" dt="2021-12-09T20:17:33.432" v="0"/>
          <ac:picMkLst>
            <pc:docMk/>
            <pc:sldMk cId="2673230605" sldId="305"/>
            <ac:picMk id="4" creationId="{DCE89425-FD64-4655-A92F-909BAB7CA848}"/>
          </ac:picMkLst>
        </pc:picChg>
        <pc:picChg chg="add mod ord">
          <ac:chgData name="MERCERON Annabel" userId="S::annabel.merceron@edu.devinci.fr::c39619de-a52b-4c44-ae6f-f0068d8a5dec" providerId="AD" clId="Web-{CC6349D7-B230-4B1C-98E2-8C87D09557A4}" dt="2021-12-09T20:17:38.510" v="2" actId="1076"/>
          <ac:picMkLst>
            <pc:docMk/>
            <pc:sldMk cId="2673230605" sldId="305"/>
            <ac:picMk id="7" creationId="{8CBA56E9-B181-442D-BE5B-0A86604C0041}"/>
          </ac:picMkLst>
        </pc:picChg>
      </pc:sldChg>
    </pc:docChg>
  </pc:docChgLst>
  <pc:docChgLst>
    <pc:chgData name="MERCERON Annabel" userId="S::annabel.merceron@edu.devinci.fr::c39619de-a52b-4c44-ae6f-f0068d8a5dec" providerId="AD" clId="Web-{B5C2A823-4A39-4B0D-8FF6-9DDDA8E266A4}"/>
    <pc:docChg chg="modSld">
      <pc:chgData name="MERCERON Annabel" userId="S::annabel.merceron@edu.devinci.fr::c39619de-a52b-4c44-ae6f-f0068d8a5dec" providerId="AD" clId="Web-{B5C2A823-4A39-4B0D-8FF6-9DDDA8E266A4}" dt="2021-12-10T14:03:09.499" v="1" actId="20577"/>
      <pc:docMkLst>
        <pc:docMk/>
      </pc:docMkLst>
      <pc:sldChg chg="modSp">
        <pc:chgData name="MERCERON Annabel" userId="S::annabel.merceron@edu.devinci.fr::c39619de-a52b-4c44-ae6f-f0068d8a5dec" providerId="AD" clId="Web-{B5C2A823-4A39-4B0D-8FF6-9DDDA8E266A4}" dt="2021-12-10T14:03:09.499" v="1" actId="20577"/>
        <pc:sldMkLst>
          <pc:docMk/>
          <pc:sldMk cId="810140504" sldId="262"/>
        </pc:sldMkLst>
        <pc:spChg chg="mod">
          <ac:chgData name="MERCERON Annabel" userId="S::annabel.merceron@edu.devinci.fr::c39619de-a52b-4c44-ae6f-f0068d8a5dec" providerId="AD" clId="Web-{B5C2A823-4A39-4B0D-8FF6-9DDDA8E266A4}" dt="2021-12-10T14:03:09.499" v="1" actId="20577"/>
          <ac:spMkLst>
            <pc:docMk/>
            <pc:sldMk cId="810140504" sldId="262"/>
            <ac:spMk id="3" creationId="{2F0BBAE6-613A-449B-B6F3-3D1BFC5162BA}"/>
          </ac:spMkLst>
        </pc:spChg>
      </pc:sldChg>
    </pc:docChg>
  </pc:docChgLst>
  <pc:docChgLst>
    <pc:chgData name="LAM Jean-Michel" userId="S::jean-michel.lam@edu.devinci.fr::2ec89f35-7f08-4a19-b680-12d388fbcb89" providerId="AD" clId="Web-{F571CF68-DB50-4EF2-904C-D345D3815173}"/>
    <pc:docChg chg="addSld delSld modSld">
      <pc:chgData name="LAM Jean-Michel" userId="S::jean-michel.lam@edu.devinci.fr::2ec89f35-7f08-4a19-b680-12d388fbcb89" providerId="AD" clId="Web-{F571CF68-DB50-4EF2-904C-D345D3815173}" dt="2021-12-02T13:31:52.759" v="62"/>
      <pc:docMkLst>
        <pc:docMk/>
      </pc:docMkLst>
      <pc:sldChg chg="mod modShow">
        <pc:chgData name="LAM Jean-Michel" userId="S::jean-michel.lam@edu.devinci.fr::2ec89f35-7f08-4a19-b680-12d388fbcb89" providerId="AD" clId="Web-{F571CF68-DB50-4EF2-904C-D345D3815173}" dt="2021-12-02T13:30:16.504" v="57"/>
        <pc:sldMkLst>
          <pc:docMk/>
          <pc:sldMk cId="3926210753" sldId="258"/>
        </pc:sldMkLst>
      </pc:sldChg>
      <pc:sldChg chg="modSp">
        <pc:chgData name="LAM Jean-Michel" userId="S::jean-michel.lam@edu.devinci.fr::2ec89f35-7f08-4a19-b680-12d388fbcb89" providerId="AD" clId="Web-{F571CF68-DB50-4EF2-904C-D345D3815173}" dt="2021-12-02T13:21:49.585" v="21" actId="20577"/>
        <pc:sldMkLst>
          <pc:docMk/>
          <pc:sldMk cId="2074081692" sldId="261"/>
        </pc:sldMkLst>
        <pc:spChg chg="mod">
          <ac:chgData name="LAM Jean-Michel" userId="S::jean-michel.lam@edu.devinci.fr::2ec89f35-7f08-4a19-b680-12d388fbcb89" providerId="AD" clId="Web-{F571CF68-DB50-4EF2-904C-D345D3815173}" dt="2021-12-02T13:21:49.585" v="21" actId="20577"/>
          <ac:spMkLst>
            <pc:docMk/>
            <pc:sldMk cId="2074081692" sldId="261"/>
            <ac:spMk id="3" creationId="{3263BF83-5BE3-46E6-A4F9-25533C8EE080}"/>
          </ac:spMkLst>
        </pc:spChg>
      </pc:sldChg>
      <pc:sldChg chg="mod modShow">
        <pc:chgData name="LAM Jean-Michel" userId="S::jean-michel.lam@edu.devinci.fr::2ec89f35-7f08-4a19-b680-12d388fbcb89" providerId="AD" clId="Web-{F571CF68-DB50-4EF2-904C-D345D3815173}" dt="2021-12-02T13:30:27.567" v="58"/>
        <pc:sldMkLst>
          <pc:docMk/>
          <pc:sldMk cId="810140504" sldId="262"/>
        </pc:sldMkLst>
      </pc:sldChg>
      <pc:sldChg chg="del">
        <pc:chgData name="LAM Jean-Michel" userId="S::jean-michel.lam@edu.devinci.fr::2ec89f35-7f08-4a19-b680-12d388fbcb89" providerId="AD" clId="Web-{F571CF68-DB50-4EF2-904C-D345D3815173}" dt="2021-12-02T13:21:54.929" v="22"/>
        <pc:sldMkLst>
          <pc:docMk/>
          <pc:sldMk cId="519142390" sldId="266"/>
        </pc:sldMkLst>
      </pc:sldChg>
      <pc:sldChg chg="addSp delSp modSp mod setBg">
        <pc:chgData name="LAM Jean-Michel" userId="S::jean-michel.lam@edu.devinci.fr::2ec89f35-7f08-4a19-b680-12d388fbcb89" providerId="AD" clId="Web-{F571CF68-DB50-4EF2-904C-D345D3815173}" dt="2021-12-02T13:20:23.393" v="4"/>
        <pc:sldMkLst>
          <pc:docMk/>
          <pc:sldMk cId="1864701134" sldId="286"/>
        </pc:sldMkLst>
        <pc:spChg chg="del">
          <ac:chgData name="LAM Jean-Michel" userId="S::jean-michel.lam@edu.devinci.fr::2ec89f35-7f08-4a19-b680-12d388fbcb89" providerId="AD" clId="Web-{F571CF68-DB50-4EF2-904C-D345D3815173}" dt="2021-12-02T13:20:23.393" v="4"/>
          <ac:spMkLst>
            <pc:docMk/>
            <pc:sldMk cId="1864701134" sldId="286"/>
            <ac:spMk id="2" creationId="{A79A5A19-B83A-4698-A4B9-2A47D8C7C14F}"/>
          </ac:spMkLst>
        </pc:spChg>
        <pc:spChg chg="add del mod">
          <ac:chgData name="LAM Jean-Michel" userId="S::jean-michel.lam@edu.devinci.fr::2ec89f35-7f08-4a19-b680-12d388fbcb89" providerId="AD" clId="Web-{F571CF68-DB50-4EF2-904C-D345D3815173}" dt="2021-12-02T13:19:45.031" v="1"/>
          <ac:spMkLst>
            <pc:docMk/>
            <pc:sldMk cId="1864701134" sldId="286"/>
            <ac:spMk id="5" creationId="{DC45C33E-E5AC-45E2-802C-58C9D54429EB}"/>
          </ac:spMkLst>
        </pc:spChg>
        <pc:picChg chg="del">
          <ac:chgData name="LAM Jean-Michel" userId="S::jean-michel.lam@edu.devinci.fr::2ec89f35-7f08-4a19-b680-12d388fbcb89" providerId="AD" clId="Web-{F571CF68-DB50-4EF2-904C-D345D3815173}" dt="2021-12-02T13:19:41.031" v="0"/>
          <ac:picMkLst>
            <pc:docMk/>
            <pc:sldMk cId="1864701134" sldId="286"/>
            <ac:picMk id="4" creationId="{EE330DEF-D649-4521-BD2A-777F243D9073}"/>
          </ac:picMkLst>
        </pc:picChg>
        <pc:picChg chg="add mod ord">
          <ac:chgData name="LAM Jean-Michel" userId="S::jean-michel.lam@edu.devinci.fr::2ec89f35-7f08-4a19-b680-12d388fbcb89" providerId="AD" clId="Web-{F571CF68-DB50-4EF2-904C-D345D3815173}" dt="2021-12-02T13:20:23.393" v="4"/>
          <ac:picMkLst>
            <pc:docMk/>
            <pc:sldMk cId="1864701134" sldId="286"/>
            <ac:picMk id="6" creationId="{5AB1C4F0-F955-4AAC-AF58-3AE2B4023DA1}"/>
          </ac:picMkLst>
        </pc:picChg>
      </pc:sldChg>
      <pc:sldChg chg="addSp delSp modSp new">
        <pc:chgData name="LAM Jean-Michel" userId="S::jean-michel.lam@edu.devinci.fr::2ec89f35-7f08-4a19-b680-12d388fbcb89" providerId="AD" clId="Web-{F571CF68-DB50-4EF2-904C-D345D3815173}" dt="2021-12-02T13:24:29.875" v="42"/>
        <pc:sldMkLst>
          <pc:docMk/>
          <pc:sldMk cId="750157963" sldId="287"/>
        </pc:sldMkLst>
        <pc:spChg chg="mod">
          <ac:chgData name="LAM Jean-Michel" userId="S::jean-michel.lam@edu.devinci.fr::2ec89f35-7f08-4a19-b680-12d388fbcb89" providerId="AD" clId="Web-{F571CF68-DB50-4EF2-904C-D345D3815173}" dt="2021-12-02T13:24:24.578" v="41" actId="20577"/>
          <ac:spMkLst>
            <pc:docMk/>
            <pc:sldMk cId="750157963" sldId="287"/>
            <ac:spMk id="2" creationId="{8E601D06-7851-488F-A55D-852717F185E6}"/>
          </ac:spMkLst>
        </pc:spChg>
        <pc:spChg chg="del">
          <ac:chgData name="LAM Jean-Michel" userId="S::jean-michel.lam@edu.devinci.fr::2ec89f35-7f08-4a19-b680-12d388fbcb89" providerId="AD" clId="Web-{F571CF68-DB50-4EF2-904C-D345D3815173}" dt="2021-12-02T13:24:29.875" v="42"/>
          <ac:spMkLst>
            <pc:docMk/>
            <pc:sldMk cId="750157963" sldId="287"/>
            <ac:spMk id="3" creationId="{23896557-8CBB-40A1-AECB-CF714173B45A}"/>
          </ac:spMkLst>
        </pc:spChg>
        <pc:picChg chg="add mod ord">
          <ac:chgData name="LAM Jean-Michel" userId="S::jean-michel.lam@edu.devinci.fr::2ec89f35-7f08-4a19-b680-12d388fbcb89" providerId="AD" clId="Web-{F571CF68-DB50-4EF2-904C-D345D3815173}" dt="2021-12-02T13:24:29.875" v="42"/>
          <ac:picMkLst>
            <pc:docMk/>
            <pc:sldMk cId="750157963" sldId="287"/>
            <ac:picMk id="4" creationId="{782E88EC-C8B4-4C98-AACA-CC406D98A5EA}"/>
          </ac:picMkLst>
        </pc:picChg>
      </pc:sldChg>
      <pc:sldChg chg="addSp delSp modSp new">
        <pc:chgData name="LAM Jean-Michel" userId="S::jean-michel.lam@edu.devinci.fr::2ec89f35-7f08-4a19-b680-12d388fbcb89" providerId="AD" clId="Web-{F571CF68-DB50-4EF2-904C-D345D3815173}" dt="2021-12-02T13:29:29.079" v="56" actId="1076"/>
        <pc:sldMkLst>
          <pc:docMk/>
          <pc:sldMk cId="1055651761" sldId="288"/>
        </pc:sldMkLst>
        <pc:spChg chg="del">
          <ac:chgData name="LAM Jean-Michel" userId="S::jean-michel.lam@edu.devinci.fr::2ec89f35-7f08-4a19-b680-12d388fbcb89" providerId="AD" clId="Web-{F571CF68-DB50-4EF2-904C-D345D3815173}" dt="2021-12-02T13:28:38.795" v="44"/>
          <ac:spMkLst>
            <pc:docMk/>
            <pc:sldMk cId="1055651761" sldId="288"/>
            <ac:spMk id="3" creationId="{3964BF00-833A-44C1-96C9-3E4692870F71}"/>
          </ac:spMkLst>
        </pc:spChg>
        <pc:picChg chg="add mod ord">
          <ac:chgData name="LAM Jean-Michel" userId="S::jean-michel.lam@edu.devinci.fr::2ec89f35-7f08-4a19-b680-12d388fbcb89" providerId="AD" clId="Web-{F571CF68-DB50-4EF2-904C-D345D3815173}" dt="2021-12-02T13:29:29.079" v="56" actId="1076"/>
          <ac:picMkLst>
            <pc:docMk/>
            <pc:sldMk cId="1055651761" sldId="288"/>
            <ac:picMk id="4" creationId="{9811F8E2-D729-4C2F-ACB5-34089F961CA1}"/>
          </ac:picMkLst>
        </pc:picChg>
      </pc:sldChg>
      <pc:sldChg chg="addSp delSp modSp new del mod setBg">
        <pc:chgData name="LAM Jean-Michel" userId="S::jean-michel.lam@edu.devinci.fr::2ec89f35-7f08-4a19-b680-12d388fbcb89" providerId="AD" clId="Web-{F571CF68-DB50-4EF2-904C-D345D3815173}" dt="2021-12-02T13:31:52.759" v="62"/>
        <pc:sldMkLst>
          <pc:docMk/>
          <pc:sldMk cId="2637037790" sldId="289"/>
        </pc:sldMkLst>
        <pc:spChg chg="del">
          <ac:chgData name="LAM Jean-Michel" userId="S::jean-michel.lam@edu.devinci.fr::2ec89f35-7f08-4a19-b680-12d388fbcb89" providerId="AD" clId="Web-{F571CF68-DB50-4EF2-904C-D345D3815173}" dt="2021-12-02T13:31:38.462" v="61"/>
          <ac:spMkLst>
            <pc:docMk/>
            <pc:sldMk cId="2637037790" sldId="289"/>
            <ac:spMk id="2" creationId="{1C5E4ACF-0FF5-4A49-877D-07B73647B3B4}"/>
          </ac:spMkLst>
        </pc:spChg>
        <pc:spChg chg="del">
          <ac:chgData name="LAM Jean-Michel" userId="S::jean-michel.lam@edu.devinci.fr::2ec89f35-7f08-4a19-b680-12d388fbcb89" providerId="AD" clId="Web-{F571CF68-DB50-4EF2-904C-D345D3815173}" dt="2021-12-02T13:31:35.539" v="60"/>
          <ac:spMkLst>
            <pc:docMk/>
            <pc:sldMk cId="2637037790" sldId="289"/>
            <ac:spMk id="3" creationId="{5ED15583-06E8-4BA5-86E2-57BBE0704F60}"/>
          </ac:spMkLst>
        </pc:spChg>
        <pc:picChg chg="add mod ord">
          <ac:chgData name="LAM Jean-Michel" userId="S::jean-michel.lam@edu.devinci.fr::2ec89f35-7f08-4a19-b680-12d388fbcb89" providerId="AD" clId="Web-{F571CF68-DB50-4EF2-904C-D345D3815173}" dt="2021-12-02T13:31:38.462" v="61"/>
          <ac:picMkLst>
            <pc:docMk/>
            <pc:sldMk cId="2637037790" sldId="289"/>
            <ac:picMk id="4" creationId="{EC4B796C-EEB8-4EB5-84AB-ED54D5FC90CD}"/>
          </ac:picMkLst>
        </pc:picChg>
      </pc:sldChg>
    </pc:docChg>
  </pc:docChgLst>
  <pc:docChgLst>
    <pc:chgData name="MERCERON Annabel" userId="S::annabel.merceron@edu.devinci.fr::c39619de-a52b-4c44-ae6f-f0068d8a5dec" providerId="AD" clId="Web-{FFE2E7FE-9A16-4815-B571-7F3676A2D53A}"/>
    <pc:docChg chg="addSld delSld modSld">
      <pc:chgData name="MERCERON Annabel" userId="S::annabel.merceron@edu.devinci.fr::c39619de-a52b-4c44-ae6f-f0068d8a5dec" providerId="AD" clId="Web-{FFE2E7FE-9A16-4815-B571-7F3676A2D53A}" dt="2021-12-05T20:02:01.997" v="294" actId="14100"/>
      <pc:docMkLst>
        <pc:docMk/>
      </pc:docMkLst>
      <pc:sldChg chg="addSp delSp modSp">
        <pc:chgData name="MERCERON Annabel" userId="S::annabel.merceron@edu.devinci.fr::c39619de-a52b-4c44-ae6f-f0068d8a5dec" providerId="AD" clId="Web-{FFE2E7FE-9A16-4815-B571-7F3676A2D53A}" dt="2021-12-05T18:19:36.171" v="126"/>
        <pc:sldMkLst>
          <pc:docMk/>
          <pc:sldMk cId="2074081692" sldId="261"/>
        </pc:sldMkLst>
        <pc:picChg chg="del mod">
          <ac:chgData name="MERCERON Annabel" userId="S::annabel.merceron@edu.devinci.fr::c39619de-a52b-4c44-ae6f-f0068d8a5dec" providerId="AD" clId="Web-{FFE2E7FE-9A16-4815-B571-7F3676A2D53A}" dt="2021-12-05T18:19:36.171" v="126"/>
          <ac:picMkLst>
            <pc:docMk/>
            <pc:sldMk cId="2074081692" sldId="261"/>
            <ac:picMk id="4" creationId="{2D7DACE8-DC77-4681-BF82-A3BD6935A870}"/>
          </ac:picMkLst>
        </pc:picChg>
        <pc:picChg chg="add mod">
          <ac:chgData name="MERCERON Annabel" userId="S::annabel.merceron@edu.devinci.fr::c39619de-a52b-4c44-ae6f-f0068d8a5dec" providerId="AD" clId="Web-{FFE2E7FE-9A16-4815-B571-7F3676A2D53A}" dt="2021-12-05T18:19:28.702" v="125" actId="1076"/>
          <ac:picMkLst>
            <pc:docMk/>
            <pc:sldMk cId="2074081692" sldId="261"/>
            <ac:picMk id="5" creationId="{168C00DF-B44E-404A-97A6-D7AC366803A1}"/>
          </ac:picMkLst>
        </pc:picChg>
      </pc:sldChg>
      <pc:sldChg chg="del">
        <pc:chgData name="MERCERON Annabel" userId="S::annabel.merceron@edu.devinci.fr::c39619de-a52b-4c44-ae6f-f0068d8a5dec" providerId="AD" clId="Web-{FFE2E7FE-9A16-4815-B571-7F3676A2D53A}" dt="2021-12-05T19:57:29.100" v="267"/>
        <pc:sldMkLst>
          <pc:docMk/>
          <pc:sldMk cId="4012787919" sldId="265"/>
        </pc:sldMkLst>
      </pc:sldChg>
      <pc:sldChg chg="addSp delSp modSp mod setBg">
        <pc:chgData name="MERCERON Annabel" userId="S::annabel.merceron@edu.devinci.fr::c39619de-a52b-4c44-ae6f-f0068d8a5dec" providerId="AD" clId="Web-{FFE2E7FE-9A16-4815-B571-7F3676A2D53A}" dt="2021-12-05T18:18:33.716" v="120" actId="1076"/>
        <pc:sldMkLst>
          <pc:docMk/>
          <pc:sldMk cId="2272810823" sldId="285"/>
        </pc:sldMkLst>
        <pc:spChg chg="mod">
          <ac:chgData name="MERCERON Annabel" userId="S::annabel.merceron@edu.devinci.fr::c39619de-a52b-4c44-ae6f-f0068d8a5dec" providerId="AD" clId="Web-{FFE2E7FE-9A16-4815-B571-7F3676A2D53A}" dt="2021-12-05T18:13:07.176" v="32" actId="20577"/>
          <ac:spMkLst>
            <pc:docMk/>
            <pc:sldMk cId="2272810823" sldId="285"/>
            <ac:spMk id="2" creationId="{381DFB22-C625-4985-AAB6-3CDB126436E9}"/>
          </ac:spMkLst>
        </pc:spChg>
        <pc:spChg chg="del mod">
          <ac:chgData name="MERCERON Annabel" userId="S::annabel.merceron@edu.devinci.fr::c39619de-a52b-4c44-ae6f-f0068d8a5dec" providerId="AD" clId="Web-{FFE2E7FE-9A16-4815-B571-7F3676A2D53A}" dt="2021-12-05T18:18:11.341" v="101"/>
          <ac:spMkLst>
            <pc:docMk/>
            <pc:sldMk cId="2272810823" sldId="285"/>
            <ac:spMk id="3" creationId="{83F2318F-4104-4ABC-BFE3-601561C296E2}"/>
          </ac:spMkLst>
        </pc:spChg>
        <pc:spChg chg="add mod">
          <ac:chgData name="MERCERON Annabel" userId="S::annabel.merceron@edu.devinci.fr::c39619de-a52b-4c44-ae6f-f0068d8a5dec" providerId="AD" clId="Web-{FFE2E7FE-9A16-4815-B571-7F3676A2D53A}" dt="2021-12-05T18:18:33.716" v="120" actId="1076"/>
          <ac:spMkLst>
            <pc:docMk/>
            <pc:sldMk cId="2272810823" sldId="285"/>
            <ac:spMk id="5" creationId="{12FC5017-5B5B-47D7-91B6-2309AF3309EB}"/>
          </ac:spMkLst>
        </pc:spChg>
        <pc:spChg chg="add">
          <ac:chgData name="MERCERON Annabel" userId="S::annabel.merceron@edu.devinci.fr::c39619de-a52b-4c44-ae6f-f0068d8a5dec" providerId="AD" clId="Web-{FFE2E7FE-9A16-4815-B571-7F3676A2D53A}" dt="2021-12-05T18:11:49.752" v="3"/>
          <ac:spMkLst>
            <pc:docMk/>
            <pc:sldMk cId="2272810823" sldId="285"/>
            <ac:spMk id="9" creationId="{743AA782-23D1-4521-8CAD-47662984AA08}"/>
          </ac:spMkLst>
        </pc:spChg>
        <pc:spChg chg="add">
          <ac:chgData name="MERCERON Annabel" userId="S::annabel.merceron@edu.devinci.fr::c39619de-a52b-4c44-ae6f-f0068d8a5dec" providerId="AD" clId="Web-{FFE2E7FE-9A16-4815-B571-7F3676A2D53A}" dt="2021-12-05T18:11:49.752" v="3"/>
          <ac:spMkLst>
            <pc:docMk/>
            <pc:sldMk cId="2272810823" sldId="285"/>
            <ac:spMk id="11" creationId="{71877DBC-BB60-40F0-AC93-2ACDBAAE60CE}"/>
          </ac:spMkLst>
        </pc:spChg>
        <pc:picChg chg="add del mod">
          <ac:chgData name="MERCERON Annabel" userId="S::annabel.merceron@edu.devinci.fr::c39619de-a52b-4c44-ae6f-f0068d8a5dec" providerId="AD" clId="Web-{FFE2E7FE-9A16-4815-B571-7F3676A2D53A}" dt="2021-12-05T18:17:33.621" v="91"/>
          <ac:picMkLst>
            <pc:docMk/>
            <pc:sldMk cId="2272810823" sldId="285"/>
            <ac:picMk id="4" creationId="{F0F96BA6-2E8B-4CB8-A7BB-96CBE7F9FC10}"/>
          </ac:picMkLst>
        </pc:picChg>
        <pc:picChg chg="add mod">
          <ac:chgData name="MERCERON Annabel" userId="S::annabel.merceron@edu.devinci.fr::c39619de-a52b-4c44-ae6f-f0068d8a5dec" providerId="AD" clId="Web-{FFE2E7FE-9A16-4815-B571-7F3676A2D53A}" dt="2021-12-05T18:17:49.934" v="95" actId="1076"/>
          <ac:picMkLst>
            <pc:docMk/>
            <pc:sldMk cId="2272810823" sldId="285"/>
            <ac:picMk id="6" creationId="{37044EB8-B439-4696-B192-5A1729E0FCC7}"/>
          </ac:picMkLst>
        </pc:picChg>
      </pc:sldChg>
      <pc:sldChg chg="addSp modSp del">
        <pc:chgData name="MERCERON Annabel" userId="S::annabel.merceron@edu.devinci.fr::c39619de-a52b-4c44-ae6f-f0068d8a5dec" providerId="AD" clId="Web-{FFE2E7FE-9A16-4815-B571-7F3676A2D53A}" dt="2021-12-05T18:33:40.241" v="169"/>
        <pc:sldMkLst>
          <pc:docMk/>
          <pc:sldMk cId="1864701134" sldId="286"/>
        </pc:sldMkLst>
        <pc:spChg chg="add">
          <ac:chgData name="MERCERON Annabel" userId="S::annabel.merceron@edu.devinci.fr::c39619de-a52b-4c44-ae6f-f0068d8a5dec" providerId="AD" clId="Web-{FFE2E7FE-9A16-4815-B571-7F3676A2D53A}" dt="2021-12-05T18:33:29.537" v="165"/>
          <ac:spMkLst>
            <pc:docMk/>
            <pc:sldMk cId="1864701134" sldId="286"/>
            <ac:spMk id="2" creationId="{985EAE16-58F8-4474-9AA3-F9FFC3D98345}"/>
          </ac:spMkLst>
        </pc:spChg>
        <pc:spChg chg="add mod">
          <ac:chgData name="MERCERON Annabel" userId="S::annabel.merceron@edu.devinci.fr::c39619de-a52b-4c44-ae6f-f0068d8a5dec" providerId="AD" clId="Web-{FFE2E7FE-9A16-4815-B571-7F3676A2D53A}" dt="2021-12-05T18:33:33.553" v="167" actId="1076"/>
          <ac:spMkLst>
            <pc:docMk/>
            <pc:sldMk cId="1864701134" sldId="286"/>
            <ac:spMk id="3" creationId="{3D7D732C-1FAA-46F6-AF7B-CD12B09F973E}"/>
          </ac:spMkLst>
        </pc:spChg>
        <pc:picChg chg="mod">
          <ac:chgData name="MERCERON Annabel" userId="S::annabel.merceron@edu.devinci.fr::c39619de-a52b-4c44-ae6f-f0068d8a5dec" providerId="AD" clId="Web-{FFE2E7FE-9A16-4815-B571-7F3676A2D53A}" dt="2021-12-05T18:33:28.725" v="164" actId="14100"/>
          <ac:picMkLst>
            <pc:docMk/>
            <pc:sldMk cId="1864701134" sldId="286"/>
            <ac:picMk id="6" creationId="{5AB1C4F0-F955-4AAC-AF58-3AE2B4023DA1}"/>
          </ac:picMkLst>
        </pc:picChg>
      </pc:sldChg>
      <pc:sldChg chg="addSp delSp modSp">
        <pc:chgData name="MERCERON Annabel" userId="S::annabel.merceron@edu.devinci.fr::c39619de-a52b-4c44-ae6f-f0068d8a5dec" providerId="AD" clId="Web-{FFE2E7FE-9A16-4815-B571-7F3676A2D53A}" dt="2021-12-05T18:21:00.861" v="163" actId="1076"/>
        <pc:sldMkLst>
          <pc:docMk/>
          <pc:sldMk cId="1733981656" sldId="295"/>
        </pc:sldMkLst>
        <pc:spChg chg="add del mod">
          <ac:chgData name="MERCERON Annabel" userId="S::annabel.merceron@edu.devinci.fr::c39619de-a52b-4c44-ae6f-f0068d8a5dec" providerId="AD" clId="Web-{FFE2E7FE-9A16-4815-B571-7F3676A2D53A}" dt="2021-12-05T18:19:42.234" v="128"/>
          <ac:spMkLst>
            <pc:docMk/>
            <pc:sldMk cId="1733981656" sldId="295"/>
            <ac:spMk id="5" creationId="{AB6282E1-C8AD-4D16-9175-25122A412C0B}"/>
          </ac:spMkLst>
        </pc:spChg>
        <pc:spChg chg="del mod">
          <ac:chgData name="MERCERON Annabel" userId="S::annabel.merceron@edu.devinci.fr::c39619de-a52b-4c44-ae6f-f0068d8a5dec" providerId="AD" clId="Web-{FFE2E7FE-9A16-4815-B571-7F3676A2D53A}" dt="2021-12-05T18:08:53.217" v="1"/>
          <ac:spMkLst>
            <pc:docMk/>
            <pc:sldMk cId="1733981656" sldId="295"/>
            <ac:spMk id="6" creationId="{12092BC9-8DD1-4FCA-B7D0-54DFE3A1D6C6}"/>
          </ac:spMkLst>
        </pc:spChg>
        <pc:spChg chg="add mod">
          <ac:chgData name="MERCERON Annabel" userId="S::annabel.merceron@edu.devinci.fr::c39619de-a52b-4c44-ae6f-f0068d8a5dec" providerId="AD" clId="Web-{FFE2E7FE-9A16-4815-B571-7F3676A2D53A}" dt="2021-12-05T18:21:00.861" v="163" actId="1076"/>
          <ac:spMkLst>
            <pc:docMk/>
            <pc:sldMk cId="1733981656" sldId="295"/>
            <ac:spMk id="8" creationId="{3E8F6F91-E742-4349-8821-AA5D881E644A}"/>
          </ac:spMkLst>
        </pc:spChg>
        <pc:picChg chg="add del mod ord">
          <ac:chgData name="MERCERON Annabel" userId="S::annabel.merceron@edu.devinci.fr::c39619de-a52b-4c44-ae6f-f0068d8a5dec" providerId="AD" clId="Web-{FFE2E7FE-9A16-4815-B571-7F3676A2D53A}" dt="2021-12-05T18:19:41.187" v="127"/>
          <ac:picMkLst>
            <pc:docMk/>
            <pc:sldMk cId="1733981656" sldId="295"/>
            <ac:picMk id="3" creationId="{79013A1E-C532-401E-AB0A-23A0F925731C}"/>
          </ac:picMkLst>
        </pc:picChg>
        <pc:picChg chg="add mod ord">
          <ac:chgData name="MERCERON Annabel" userId="S::annabel.merceron@edu.devinci.fr::c39619de-a52b-4c44-ae6f-f0068d8a5dec" providerId="AD" clId="Web-{FFE2E7FE-9A16-4815-B571-7F3676A2D53A}" dt="2021-12-05T18:20:56.564" v="162" actId="1076"/>
          <ac:picMkLst>
            <pc:docMk/>
            <pc:sldMk cId="1733981656" sldId="295"/>
            <ac:picMk id="7" creationId="{1FA56FF9-C38E-4796-A841-A05E5AB9588C}"/>
          </ac:picMkLst>
        </pc:picChg>
      </pc:sldChg>
      <pc:sldChg chg="modSp new">
        <pc:chgData name="MERCERON Annabel" userId="S::annabel.merceron@edu.devinci.fr::c39619de-a52b-4c44-ae6f-f0068d8a5dec" providerId="AD" clId="Web-{FFE2E7FE-9A16-4815-B571-7F3676A2D53A}" dt="2021-12-05T18:49:41.110" v="188" actId="20577"/>
        <pc:sldMkLst>
          <pc:docMk/>
          <pc:sldMk cId="1344194071" sldId="301"/>
        </pc:sldMkLst>
        <pc:spChg chg="mod">
          <ac:chgData name="MERCERON Annabel" userId="S::annabel.merceron@edu.devinci.fr::c39619de-a52b-4c44-ae6f-f0068d8a5dec" providerId="AD" clId="Web-{FFE2E7FE-9A16-4815-B571-7F3676A2D53A}" dt="2021-12-05T18:33:45.084" v="172" actId="20577"/>
          <ac:spMkLst>
            <pc:docMk/>
            <pc:sldMk cId="1344194071" sldId="301"/>
            <ac:spMk id="2" creationId="{A6BF8CA1-27D4-4ABB-B3CC-F6D11ACC4666}"/>
          </ac:spMkLst>
        </pc:spChg>
        <pc:spChg chg="mod">
          <ac:chgData name="MERCERON Annabel" userId="S::annabel.merceron@edu.devinci.fr::c39619de-a52b-4c44-ae6f-f0068d8a5dec" providerId="AD" clId="Web-{FFE2E7FE-9A16-4815-B571-7F3676A2D53A}" dt="2021-12-05T18:49:41.110" v="188" actId="20577"/>
          <ac:spMkLst>
            <pc:docMk/>
            <pc:sldMk cId="1344194071" sldId="301"/>
            <ac:spMk id="3" creationId="{9BBB4E82-BE8D-432F-B9BA-09A4F21B2C9A}"/>
          </ac:spMkLst>
        </pc:spChg>
      </pc:sldChg>
      <pc:sldChg chg="addSp delSp modSp new del">
        <pc:chgData name="MERCERON Annabel" userId="S::annabel.merceron@edu.devinci.fr::c39619de-a52b-4c44-ae6f-f0068d8a5dec" providerId="AD" clId="Web-{FFE2E7FE-9A16-4815-B571-7F3676A2D53A}" dt="2021-12-05T18:51:46.785" v="209"/>
        <pc:sldMkLst>
          <pc:docMk/>
          <pc:sldMk cId="121193192" sldId="302"/>
        </pc:sldMkLst>
        <pc:spChg chg="mod">
          <ac:chgData name="MERCERON Annabel" userId="S::annabel.merceron@edu.devinci.fr::c39619de-a52b-4c44-ae6f-f0068d8a5dec" providerId="AD" clId="Web-{FFE2E7FE-9A16-4815-B571-7F3676A2D53A}" dt="2021-12-05T18:39:43.063" v="187" actId="20577"/>
          <ac:spMkLst>
            <pc:docMk/>
            <pc:sldMk cId="121193192" sldId="302"/>
            <ac:spMk id="2" creationId="{15344F42-D1F2-428D-B8F9-1440EF2B5C7A}"/>
          </ac:spMkLst>
        </pc:spChg>
        <pc:picChg chg="add del">
          <ac:chgData name="MERCERON Annabel" userId="S::annabel.merceron@edu.devinci.fr::c39619de-a52b-4c44-ae6f-f0068d8a5dec" providerId="AD" clId="Web-{FFE2E7FE-9A16-4815-B571-7F3676A2D53A}" dt="2021-12-05T18:51:02.987" v="195"/>
          <ac:picMkLst>
            <pc:docMk/>
            <pc:sldMk cId="121193192" sldId="302"/>
            <ac:picMk id="5" creationId="{178B4B00-8D91-469F-A0E3-8BF30B16242C}"/>
          </ac:picMkLst>
        </pc:picChg>
        <pc:picChg chg="add">
          <ac:chgData name="MERCERON Annabel" userId="S::annabel.merceron@edu.devinci.fr::c39619de-a52b-4c44-ae6f-f0068d8a5dec" providerId="AD" clId="Web-{FFE2E7FE-9A16-4815-B571-7F3676A2D53A}" dt="2021-12-05T18:50:11.376" v="190"/>
          <ac:picMkLst>
            <pc:docMk/>
            <pc:sldMk cId="121193192" sldId="302"/>
            <ac:picMk id="7" creationId="{C64DDD1C-2BA2-46BA-8B3B-1F43F564D11E}"/>
          </ac:picMkLst>
        </pc:picChg>
        <pc:picChg chg="add del">
          <ac:chgData name="MERCERON Annabel" userId="S::annabel.merceron@edu.devinci.fr::c39619de-a52b-4c44-ae6f-f0068d8a5dec" providerId="AD" clId="Web-{FFE2E7FE-9A16-4815-B571-7F3676A2D53A}" dt="2021-12-05T18:51:02.987" v="194"/>
          <ac:picMkLst>
            <pc:docMk/>
            <pc:sldMk cId="121193192" sldId="302"/>
            <ac:picMk id="9" creationId="{2F4018B1-C2E4-4E6F-A44C-F508E7FFD412}"/>
          </ac:picMkLst>
        </pc:picChg>
      </pc:sldChg>
      <pc:sldChg chg="addSp delSp modSp add replId">
        <pc:chgData name="MERCERON Annabel" userId="S::annabel.merceron@edu.devinci.fr::c39619de-a52b-4c44-ae6f-f0068d8a5dec" providerId="AD" clId="Web-{FFE2E7FE-9A16-4815-B571-7F3676A2D53A}" dt="2021-12-05T19:49:17.776" v="244" actId="14100"/>
        <pc:sldMkLst>
          <pc:docMk/>
          <pc:sldMk cId="2012815550" sldId="303"/>
        </pc:sldMkLst>
        <pc:spChg chg="mod">
          <ac:chgData name="MERCERON Annabel" userId="S::annabel.merceron@edu.devinci.fr::c39619de-a52b-4c44-ae6f-f0068d8a5dec" providerId="AD" clId="Web-{FFE2E7FE-9A16-4815-B571-7F3676A2D53A}" dt="2021-12-05T18:56:52.200" v="241" actId="20577"/>
          <ac:spMkLst>
            <pc:docMk/>
            <pc:sldMk cId="2012815550" sldId="303"/>
            <ac:spMk id="2" creationId="{34EEFFB7-AB7B-4CBD-AC73-A4A89DDB9ADB}"/>
          </ac:spMkLst>
        </pc:spChg>
        <pc:spChg chg="del mod">
          <ac:chgData name="MERCERON Annabel" userId="S::annabel.merceron@edu.devinci.fr::c39619de-a52b-4c44-ae6f-f0068d8a5dec" providerId="AD" clId="Web-{FFE2E7FE-9A16-4815-B571-7F3676A2D53A}" dt="2021-12-05T18:52:12.973" v="215"/>
          <ac:spMkLst>
            <pc:docMk/>
            <pc:sldMk cId="2012815550" sldId="303"/>
            <ac:spMk id="3" creationId="{90955C0B-394D-45E0-A5F0-E76E19671B5A}"/>
          </ac:spMkLst>
        </pc:spChg>
        <pc:spChg chg="add del">
          <ac:chgData name="MERCERON Annabel" userId="S::annabel.merceron@edu.devinci.fr::c39619de-a52b-4c44-ae6f-f0068d8a5dec" providerId="AD" clId="Web-{FFE2E7FE-9A16-4815-B571-7F3676A2D53A}" dt="2021-12-05T18:52:09.739" v="214"/>
          <ac:spMkLst>
            <pc:docMk/>
            <pc:sldMk cId="2012815550" sldId="303"/>
            <ac:spMk id="7" creationId="{B2595C51-446A-4691-AA4A-5A86E8D084A6}"/>
          </ac:spMkLst>
        </pc:spChg>
        <pc:spChg chg="add mod">
          <ac:chgData name="MERCERON Annabel" userId="S::annabel.merceron@edu.devinci.fr::c39619de-a52b-4c44-ae6f-f0068d8a5dec" providerId="AD" clId="Web-{FFE2E7FE-9A16-4815-B571-7F3676A2D53A}" dt="2021-12-05T19:49:17.776" v="244" actId="14100"/>
          <ac:spMkLst>
            <pc:docMk/>
            <pc:sldMk cId="2012815550" sldId="303"/>
            <ac:spMk id="9" creationId="{FF98CBB9-2D0C-458A-9072-C6F6698A868C}"/>
          </ac:spMkLst>
        </pc:spChg>
        <pc:picChg chg="mod">
          <ac:chgData name="MERCERON Annabel" userId="S::annabel.merceron@edu.devinci.fr::c39619de-a52b-4c44-ae6f-f0068d8a5dec" providerId="AD" clId="Web-{FFE2E7FE-9A16-4815-B571-7F3676A2D53A}" dt="2021-12-05T18:51:33.691" v="204" actId="14100"/>
          <ac:picMkLst>
            <pc:docMk/>
            <pc:sldMk cId="2012815550" sldId="303"/>
            <ac:picMk id="4" creationId="{C227DCCA-F77F-4A49-89B8-28DD3450A69C}"/>
          </ac:picMkLst>
        </pc:picChg>
        <pc:picChg chg="add mod">
          <ac:chgData name="MERCERON Annabel" userId="S::annabel.merceron@edu.devinci.fr::c39619de-a52b-4c44-ae6f-f0068d8a5dec" providerId="AD" clId="Web-{FFE2E7FE-9A16-4815-B571-7F3676A2D53A}" dt="2021-12-05T18:51:42.660" v="208" actId="1076"/>
          <ac:picMkLst>
            <pc:docMk/>
            <pc:sldMk cId="2012815550" sldId="303"/>
            <ac:picMk id="5" creationId="{085E06BB-95B3-4858-83BE-1481F6B9BA40}"/>
          </ac:picMkLst>
        </pc:picChg>
        <pc:picChg chg="add mod">
          <ac:chgData name="MERCERON Annabel" userId="S::annabel.merceron@edu.devinci.fr::c39619de-a52b-4c44-ae6f-f0068d8a5dec" providerId="AD" clId="Web-{FFE2E7FE-9A16-4815-B571-7F3676A2D53A}" dt="2021-12-05T18:51:37.629" v="206" actId="1076"/>
          <ac:picMkLst>
            <pc:docMk/>
            <pc:sldMk cId="2012815550" sldId="303"/>
            <ac:picMk id="6" creationId="{57877E51-4B93-4E48-8AC5-219460ED747A}"/>
          </ac:picMkLst>
        </pc:picChg>
      </pc:sldChg>
      <pc:sldChg chg="addSp delSp modSp new mod setBg">
        <pc:chgData name="MERCERON Annabel" userId="S::annabel.merceron@edu.devinci.fr::c39619de-a52b-4c44-ae6f-f0068d8a5dec" providerId="AD" clId="Web-{FFE2E7FE-9A16-4815-B571-7F3676A2D53A}" dt="2021-12-05T20:02:01.997" v="294" actId="14100"/>
        <pc:sldMkLst>
          <pc:docMk/>
          <pc:sldMk cId="1154197313" sldId="304"/>
        </pc:sldMkLst>
        <pc:spChg chg="mod">
          <ac:chgData name="MERCERON Annabel" userId="S::annabel.merceron@edu.devinci.fr::c39619de-a52b-4c44-ae6f-f0068d8a5dec" providerId="AD" clId="Web-{FFE2E7FE-9A16-4815-B571-7F3676A2D53A}" dt="2021-12-05T19:58:51.837" v="282" actId="20577"/>
          <ac:spMkLst>
            <pc:docMk/>
            <pc:sldMk cId="1154197313" sldId="304"/>
            <ac:spMk id="2" creationId="{BED321C5-6AE3-40EB-A6DF-67C99B00CE94}"/>
          </ac:spMkLst>
        </pc:spChg>
        <pc:spChg chg="mod">
          <ac:chgData name="MERCERON Annabel" userId="S::annabel.merceron@edu.devinci.fr::c39619de-a52b-4c44-ae6f-f0068d8a5dec" providerId="AD" clId="Web-{FFE2E7FE-9A16-4815-B571-7F3676A2D53A}" dt="2021-12-05T20:01:39.137" v="293"/>
          <ac:spMkLst>
            <pc:docMk/>
            <pc:sldMk cId="1154197313" sldId="304"/>
            <ac:spMk id="3" creationId="{072BD7D3-64EC-4A32-A062-E0077DE9725B}"/>
          </ac:spMkLst>
        </pc:spChg>
        <pc:spChg chg="add del mod">
          <ac:chgData name="MERCERON Annabel" userId="S::annabel.merceron@edu.devinci.fr::c39619de-a52b-4c44-ae6f-f0068d8a5dec" providerId="AD" clId="Web-{FFE2E7FE-9A16-4815-B571-7F3676A2D53A}" dt="2021-12-05T19:58:27.305" v="270"/>
          <ac:spMkLst>
            <pc:docMk/>
            <pc:sldMk cId="1154197313" sldId="304"/>
            <ac:spMk id="5" creationId="{4D89735C-5777-4336-9DCB-6BF945248F81}"/>
          </ac:spMkLst>
        </pc:spChg>
        <pc:spChg chg="add del">
          <ac:chgData name="MERCERON Annabel" userId="S::annabel.merceron@edu.devinci.fr::c39619de-a52b-4c44-ae6f-f0068d8a5dec" providerId="AD" clId="Web-{FFE2E7FE-9A16-4815-B571-7F3676A2D53A}" dt="2021-12-05T20:01:39.137" v="293"/>
          <ac:spMkLst>
            <pc:docMk/>
            <pc:sldMk cId="1154197313" sldId="304"/>
            <ac:spMk id="11" creationId="{2B97F24A-32CE-4C1C-A50D-3016B394DCFB}"/>
          </ac:spMkLst>
        </pc:spChg>
        <pc:spChg chg="add del">
          <ac:chgData name="MERCERON Annabel" userId="S::annabel.merceron@edu.devinci.fr::c39619de-a52b-4c44-ae6f-f0068d8a5dec" providerId="AD" clId="Web-{FFE2E7FE-9A16-4815-B571-7F3676A2D53A}" dt="2021-12-05T20:01:39.137" v="293"/>
          <ac:spMkLst>
            <pc:docMk/>
            <pc:sldMk cId="1154197313" sldId="304"/>
            <ac:spMk id="13" creationId="{6357EC4F-235E-4222-A36F-C7878ACE37F2}"/>
          </ac:spMkLst>
        </pc:spChg>
        <pc:spChg chg="add">
          <ac:chgData name="MERCERON Annabel" userId="S::annabel.merceron@edu.devinci.fr::c39619de-a52b-4c44-ae6f-f0068d8a5dec" providerId="AD" clId="Web-{FFE2E7FE-9A16-4815-B571-7F3676A2D53A}" dt="2021-12-05T20:01:39.137" v="293"/>
          <ac:spMkLst>
            <pc:docMk/>
            <pc:sldMk cId="1154197313" sldId="304"/>
            <ac:spMk id="18" creationId="{2B97F24A-32CE-4C1C-A50D-3016B394DCFB}"/>
          </ac:spMkLst>
        </pc:spChg>
        <pc:spChg chg="add">
          <ac:chgData name="MERCERON Annabel" userId="S::annabel.merceron@edu.devinci.fr::c39619de-a52b-4c44-ae6f-f0068d8a5dec" providerId="AD" clId="Web-{FFE2E7FE-9A16-4815-B571-7F3676A2D53A}" dt="2021-12-05T20:01:39.137" v="293"/>
          <ac:spMkLst>
            <pc:docMk/>
            <pc:sldMk cId="1154197313" sldId="304"/>
            <ac:spMk id="20" creationId="{6357EC4F-235E-4222-A36F-C7878ACE37F2}"/>
          </ac:spMkLst>
        </pc:spChg>
        <pc:picChg chg="add del mod">
          <ac:chgData name="MERCERON Annabel" userId="S::annabel.merceron@edu.devinci.fr::c39619de-a52b-4c44-ae6f-f0068d8a5dec" providerId="AD" clId="Web-{FFE2E7FE-9A16-4815-B571-7F3676A2D53A}" dt="2021-12-05T20:00:53.184" v="288"/>
          <ac:picMkLst>
            <pc:docMk/>
            <pc:sldMk cId="1154197313" sldId="304"/>
            <ac:picMk id="6" creationId="{D4E88F79-23B2-4612-BE6C-1241F73F9EBF}"/>
          </ac:picMkLst>
        </pc:picChg>
        <pc:picChg chg="add mod">
          <ac:chgData name="MERCERON Annabel" userId="S::annabel.merceron@edu.devinci.fr::c39619de-a52b-4c44-ae6f-f0068d8a5dec" providerId="AD" clId="Web-{FFE2E7FE-9A16-4815-B571-7F3676A2D53A}" dt="2021-12-05T20:02:01.997" v="294" actId="14100"/>
          <ac:picMkLst>
            <pc:docMk/>
            <pc:sldMk cId="1154197313" sldId="304"/>
            <ac:picMk id="7" creationId="{A46A9654-FA9C-4B48-A83A-B9022ABF08BD}"/>
          </ac:picMkLst>
        </pc:picChg>
      </pc:sldChg>
    </pc:docChg>
  </pc:docChgLst>
  <pc:docChgLst>
    <pc:chgData name="MERCERON Annabel" userId="S::annabel.merceron@edu.devinci.fr::c39619de-a52b-4c44-ae6f-f0068d8a5dec" providerId="AD" clId="Web-{AB90D07F-BD2D-4DA4-AB20-F697FBEF9CE9}"/>
    <pc:docChg chg="modSld sldOrd">
      <pc:chgData name="MERCERON Annabel" userId="S::annabel.merceron@edu.devinci.fr::c39619de-a52b-4c44-ae6f-f0068d8a5dec" providerId="AD" clId="Web-{AB90D07F-BD2D-4DA4-AB20-F697FBEF9CE9}" dt="2021-12-10T09:58:17.101" v="76" actId="20577"/>
      <pc:docMkLst>
        <pc:docMk/>
      </pc:docMkLst>
      <pc:sldChg chg="modSp ord">
        <pc:chgData name="MERCERON Annabel" userId="S::annabel.merceron@edu.devinci.fr::c39619de-a52b-4c44-ae6f-f0068d8a5dec" providerId="AD" clId="Web-{AB90D07F-BD2D-4DA4-AB20-F697FBEF9CE9}" dt="2021-12-10T09:58:17.101" v="76" actId="20577"/>
        <pc:sldMkLst>
          <pc:docMk/>
          <pc:sldMk cId="2012815550" sldId="303"/>
        </pc:sldMkLst>
        <pc:spChg chg="mod">
          <ac:chgData name="MERCERON Annabel" userId="S::annabel.merceron@edu.devinci.fr::c39619de-a52b-4c44-ae6f-f0068d8a5dec" providerId="AD" clId="Web-{AB90D07F-BD2D-4DA4-AB20-F697FBEF9CE9}" dt="2021-12-10T09:58:17.101" v="76" actId="20577"/>
          <ac:spMkLst>
            <pc:docMk/>
            <pc:sldMk cId="2012815550" sldId="303"/>
            <ac:spMk id="9" creationId="{FF98CBB9-2D0C-458A-9072-C6F6698A868C}"/>
          </ac:spMkLst>
        </pc:spChg>
      </pc:sldChg>
      <pc:sldChg chg="modSp">
        <pc:chgData name="MERCERON Annabel" userId="S::annabel.merceron@edu.devinci.fr::c39619de-a52b-4c44-ae6f-f0068d8a5dec" providerId="AD" clId="Web-{AB90D07F-BD2D-4DA4-AB20-F697FBEF9CE9}" dt="2021-12-10T09:57:19.397" v="16" actId="1076"/>
        <pc:sldMkLst>
          <pc:docMk/>
          <pc:sldMk cId="3269463253" sldId="306"/>
        </pc:sldMkLst>
        <pc:spChg chg="mod">
          <ac:chgData name="MERCERON Annabel" userId="S::annabel.merceron@edu.devinci.fr::c39619de-a52b-4c44-ae6f-f0068d8a5dec" providerId="AD" clId="Web-{AB90D07F-BD2D-4DA4-AB20-F697FBEF9CE9}" dt="2021-12-10T09:57:19.397" v="16" actId="1076"/>
          <ac:spMkLst>
            <pc:docMk/>
            <pc:sldMk cId="3269463253" sldId="306"/>
            <ac:spMk id="7" creationId="{5AFC3A63-5D37-4F73-88A9-872B1D83CFF4}"/>
          </ac:spMkLst>
        </pc:spChg>
        <pc:spChg chg="mod">
          <ac:chgData name="MERCERON Annabel" userId="S::annabel.merceron@edu.devinci.fr::c39619de-a52b-4c44-ae6f-f0068d8a5dec" providerId="AD" clId="Web-{AB90D07F-BD2D-4DA4-AB20-F697FBEF9CE9}" dt="2021-12-10T09:57:15.615" v="15" actId="14100"/>
          <ac:spMkLst>
            <pc:docMk/>
            <pc:sldMk cId="3269463253" sldId="306"/>
            <ac:spMk id="15" creationId="{F4BC90A9-7592-4FF7-B790-559233B612A5}"/>
          </ac:spMkLst>
        </pc:spChg>
      </pc:sldChg>
    </pc:docChg>
  </pc:docChgLst>
  <pc:docChgLst>
    <pc:chgData name="MERCERON Annabel" userId="S::annabel.merceron@edu.devinci.fr::c39619de-a52b-4c44-ae6f-f0068d8a5dec" providerId="AD" clId="Web-{4B878023-EBAD-4140-9AEE-43D5C0ACDBB0}"/>
    <pc:docChg chg="addSld modSld">
      <pc:chgData name="MERCERON Annabel" userId="S::annabel.merceron@edu.devinci.fr::c39619de-a52b-4c44-ae6f-f0068d8a5dec" providerId="AD" clId="Web-{4B878023-EBAD-4140-9AEE-43D5C0ACDBB0}" dt="2021-12-09T19:39:44.927" v="41" actId="1076"/>
      <pc:docMkLst>
        <pc:docMk/>
      </pc:docMkLst>
      <pc:sldChg chg="addSp delSp modSp new">
        <pc:chgData name="MERCERON Annabel" userId="S::annabel.merceron@edu.devinci.fr::c39619de-a52b-4c44-ae6f-f0068d8a5dec" providerId="AD" clId="Web-{4B878023-EBAD-4140-9AEE-43D5C0ACDBB0}" dt="2021-12-09T19:39:44.927" v="41" actId="1076"/>
        <pc:sldMkLst>
          <pc:docMk/>
          <pc:sldMk cId="4285037729" sldId="307"/>
        </pc:sldMkLst>
        <pc:spChg chg="mod">
          <ac:chgData name="MERCERON Annabel" userId="S::annabel.merceron@edu.devinci.fr::c39619de-a52b-4c44-ae6f-f0068d8a5dec" providerId="AD" clId="Web-{4B878023-EBAD-4140-9AEE-43D5C0ACDBB0}" dt="2021-12-09T19:38:39.504" v="8" actId="20577"/>
          <ac:spMkLst>
            <pc:docMk/>
            <pc:sldMk cId="4285037729" sldId="307"/>
            <ac:spMk id="2" creationId="{3F279C45-6ABF-4644-8C46-559B01CAEAF2}"/>
          </ac:spMkLst>
        </pc:spChg>
        <pc:spChg chg="add del mod">
          <ac:chgData name="MERCERON Annabel" userId="S::annabel.merceron@edu.devinci.fr::c39619de-a52b-4c44-ae6f-f0068d8a5dec" providerId="AD" clId="Web-{4B878023-EBAD-4140-9AEE-43D5C0ACDBB0}" dt="2021-12-09T19:39:12.630" v="30" actId="20577"/>
          <ac:spMkLst>
            <pc:docMk/>
            <pc:sldMk cId="4285037729" sldId="307"/>
            <ac:spMk id="3" creationId="{69E6EF46-4652-4F14-9C89-A741074AE575}"/>
          </ac:spMkLst>
        </pc:spChg>
        <pc:spChg chg="add mod">
          <ac:chgData name="MERCERON Annabel" userId="S::annabel.merceron@edu.devinci.fr::c39619de-a52b-4c44-ae6f-f0068d8a5dec" providerId="AD" clId="Web-{4B878023-EBAD-4140-9AEE-43D5C0ACDBB0}" dt="2021-12-09T19:39:44.927" v="41" actId="1076"/>
          <ac:spMkLst>
            <pc:docMk/>
            <pc:sldMk cId="4285037729" sldId="307"/>
            <ac:spMk id="5" creationId="{5ADC8DA1-76E0-42E4-8C3E-3EC2ABC4A1F1}"/>
          </ac:spMkLst>
        </pc:spChg>
        <pc:picChg chg="add mod">
          <ac:chgData name="MERCERON Annabel" userId="S::annabel.merceron@edu.devinci.fr::c39619de-a52b-4c44-ae6f-f0068d8a5dec" providerId="AD" clId="Web-{4B878023-EBAD-4140-9AEE-43D5C0ACDBB0}" dt="2021-12-09T19:39:36.349" v="38" actId="1076"/>
          <ac:picMkLst>
            <pc:docMk/>
            <pc:sldMk cId="4285037729" sldId="307"/>
            <ac:picMk id="4" creationId="{507EC826-DE13-4378-A23C-3B761957D7A5}"/>
          </ac:picMkLst>
        </pc:picChg>
      </pc:sldChg>
    </pc:docChg>
  </pc:docChgLst>
  <pc:docChgLst>
    <pc:chgData name="MERCERON Annabel" userId="S::annabel.merceron@edu.devinci.fr::c39619de-a52b-4c44-ae6f-f0068d8a5dec" providerId="AD" clId="Web-{C5B34302-7659-4728-BBF1-DD65B7403A45}"/>
    <pc:docChg chg="modSld">
      <pc:chgData name="MERCERON Annabel" userId="S::annabel.merceron@edu.devinci.fr::c39619de-a52b-4c44-ae6f-f0068d8a5dec" providerId="AD" clId="Web-{C5B34302-7659-4728-BBF1-DD65B7403A45}" dt="2021-12-10T11:39:49.193" v="37"/>
      <pc:docMkLst>
        <pc:docMk/>
      </pc:docMkLst>
      <pc:sldChg chg="delSp">
        <pc:chgData name="MERCERON Annabel" userId="S::annabel.merceron@edu.devinci.fr::c39619de-a52b-4c44-ae6f-f0068d8a5dec" providerId="AD" clId="Web-{C5B34302-7659-4728-BBF1-DD65B7403A45}" dt="2021-12-10T11:39:49.193" v="37"/>
        <pc:sldMkLst>
          <pc:docMk/>
          <pc:sldMk cId="1154197313" sldId="304"/>
        </pc:sldMkLst>
        <pc:picChg chg="del">
          <ac:chgData name="MERCERON Annabel" userId="S::annabel.merceron@edu.devinci.fr::c39619de-a52b-4c44-ae6f-f0068d8a5dec" providerId="AD" clId="Web-{C5B34302-7659-4728-BBF1-DD65B7403A45}" dt="2021-12-10T11:39:49.193" v="37"/>
          <ac:picMkLst>
            <pc:docMk/>
            <pc:sldMk cId="1154197313" sldId="304"/>
            <ac:picMk id="7" creationId="{A46A9654-FA9C-4B48-A83A-B9022ABF08BD}"/>
          </ac:picMkLst>
        </pc:picChg>
      </pc:sldChg>
      <pc:sldChg chg="addSp modSp">
        <pc:chgData name="MERCERON Annabel" userId="S::annabel.merceron@edu.devinci.fr::c39619de-a52b-4c44-ae6f-f0068d8a5dec" providerId="AD" clId="Web-{C5B34302-7659-4728-BBF1-DD65B7403A45}" dt="2021-12-10T11:25:40.860" v="36" actId="14100"/>
        <pc:sldMkLst>
          <pc:docMk/>
          <pc:sldMk cId="3269463253" sldId="306"/>
        </pc:sldMkLst>
        <pc:spChg chg="add mod">
          <ac:chgData name="MERCERON Annabel" userId="S::annabel.merceron@edu.devinci.fr::c39619de-a52b-4c44-ae6f-f0068d8a5dec" providerId="AD" clId="Web-{C5B34302-7659-4728-BBF1-DD65B7403A45}" dt="2021-12-10T11:25:25.922" v="33" actId="1076"/>
          <ac:spMkLst>
            <pc:docMk/>
            <pc:sldMk cId="3269463253" sldId="306"/>
            <ac:spMk id="22" creationId="{FF0E35A7-BABD-4673-AE91-7F643931465C}"/>
          </ac:spMkLst>
        </pc:spChg>
        <pc:spChg chg="mod">
          <ac:chgData name="MERCERON Annabel" userId="S::annabel.merceron@edu.devinci.fr::c39619de-a52b-4c44-ae6f-f0068d8a5dec" providerId="AD" clId="Web-{C5B34302-7659-4728-BBF1-DD65B7403A45}" dt="2021-12-10T11:24:35.890" v="5"/>
          <ac:spMkLst>
            <pc:docMk/>
            <pc:sldMk cId="3269463253" sldId="306"/>
            <ac:spMk id="24" creationId="{BB29FC9A-DF45-41BE-97D2-E55AA8B4B302}"/>
          </ac:spMkLst>
        </pc:spChg>
        <pc:spChg chg="mod">
          <ac:chgData name="MERCERON Annabel" userId="S::annabel.merceron@edu.devinci.fr::c39619de-a52b-4c44-ae6f-f0068d8a5dec" providerId="AD" clId="Web-{C5B34302-7659-4728-BBF1-DD65B7403A45}" dt="2021-12-10T11:24:31.812" v="4"/>
          <ac:spMkLst>
            <pc:docMk/>
            <pc:sldMk cId="3269463253" sldId="306"/>
            <ac:spMk id="28" creationId="{8C054CD7-2197-4DCC-AA6C-EBC707D41629}"/>
          </ac:spMkLst>
        </pc:spChg>
        <pc:spChg chg="mod">
          <ac:chgData name="MERCERON Annabel" userId="S::annabel.merceron@edu.devinci.fr::c39619de-a52b-4c44-ae6f-f0068d8a5dec" providerId="AD" clId="Web-{C5B34302-7659-4728-BBF1-DD65B7403A45}" dt="2021-12-10T11:24:25.718" v="3"/>
          <ac:spMkLst>
            <pc:docMk/>
            <pc:sldMk cId="3269463253" sldId="306"/>
            <ac:spMk id="30" creationId="{95A453B0-D33E-4566-90CD-3ED533BDD7E3}"/>
          </ac:spMkLst>
        </pc:spChg>
        <pc:picChg chg="add mod">
          <ac:chgData name="MERCERON Annabel" userId="S::annabel.merceron@edu.devinci.fr::c39619de-a52b-4c44-ae6f-f0068d8a5dec" providerId="AD" clId="Web-{C5B34302-7659-4728-BBF1-DD65B7403A45}" dt="2021-12-10T11:25:40.860" v="36" actId="14100"/>
          <ac:picMkLst>
            <pc:docMk/>
            <pc:sldMk cId="3269463253" sldId="306"/>
            <ac:picMk id="2" creationId="{9A0167A2-3ADA-4CF2-BC76-2B98A9CAF8F8}"/>
          </ac:picMkLst>
        </pc:picChg>
        <pc:cxnChg chg="add mod">
          <ac:chgData name="MERCERON Annabel" userId="S::annabel.merceron@edu.devinci.fr::c39619de-a52b-4c44-ae6f-f0068d8a5dec" providerId="AD" clId="Web-{C5B34302-7659-4728-BBF1-DD65B7403A45}" dt="2021-12-10T11:25:23.578" v="32" actId="14100"/>
          <ac:cxnSpMkLst>
            <pc:docMk/>
            <pc:sldMk cId="3269463253" sldId="306"/>
            <ac:cxnSpMk id="26" creationId="{1197C64C-DC1B-4565-B201-07D0C8041E70}"/>
          </ac:cxnSpMkLst>
        </pc:cxnChg>
      </pc:sldChg>
    </pc:docChg>
  </pc:docChgLst>
  <pc:docChgLst>
    <pc:chgData name="MERCERON Annabel" userId="S::annabel.merceron@edu.devinci.fr::c39619de-a52b-4c44-ae6f-f0068d8a5dec" providerId="AD" clId="Web-{DC459F22-6B9F-4B8E-AC2C-1ADDF4DD0B2D}"/>
    <pc:docChg chg="modSld">
      <pc:chgData name="MERCERON Annabel" userId="S::annabel.merceron@edu.devinci.fr::c39619de-a52b-4c44-ae6f-f0068d8a5dec" providerId="AD" clId="Web-{DC459F22-6B9F-4B8E-AC2C-1ADDF4DD0B2D}" dt="2021-12-10T09:03:28.382" v="13" actId="20577"/>
      <pc:docMkLst>
        <pc:docMk/>
      </pc:docMkLst>
      <pc:sldChg chg="modSp">
        <pc:chgData name="MERCERON Annabel" userId="S::annabel.merceron@edu.devinci.fr::c39619de-a52b-4c44-ae6f-f0068d8a5dec" providerId="AD" clId="Web-{DC459F22-6B9F-4B8E-AC2C-1ADDF4DD0B2D}" dt="2021-12-10T09:03:28.382" v="13" actId="20577"/>
        <pc:sldMkLst>
          <pc:docMk/>
          <pc:sldMk cId="810140504" sldId="262"/>
        </pc:sldMkLst>
        <pc:spChg chg="mod">
          <ac:chgData name="MERCERON Annabel" userId="S::annabel.merceron@edu.devinci.fr::c39619de-a52b-4c44-ae6f-f0068d8a5dec" providerId="AD" clId="Web-{DC459F22-6B9F-4B8E-AC2C-1ADDF4DD0B2D}" dt="2021-12-10T09:03:28.382" v="13" actId="20577"/>
          <ac:spMkLst>
            <pc:docMk/>
            <pc:sldMk cId="810140504" sldId="262"/>
            <ac:spMk id="3" creationId="{2F0BBAE6-613A-449B-B6F3-3D1BFC5162BA}"/>
          </ac:spMkLst>
        </pc:spChg>
      </pc:sldChg>
    </pc:docChg>
  </pc:docChgLst>
  <pc:docChgLst>
    <pc:chgData name="LAM Jean-Michel" userId="S::jean-michel.lam@edu.devinci.fr::2ec89f35-7f08-4a19-b680-12d388fbcb89" providerId="AD" clId="Web-{6191C6D3-6F9E-4BA1-8154-3AD2977E8886}"/>
    <pc:docChg chg="modSld">
      <pc:chgData name="LAM Jean-Michel" userId="S::jean-michel.lam@edu.devinci.fr::2ec89f35-7f08-4a19-b680-12d388fbcb89" providerId="AD" clId="Web-{6191C6D3-6F9E-4BA1-8154-3AD2977E8886}" dt="2021-12-09T21:32:48.036" v="1"/>
      <pc:docMkLst>
        <pc:docMk/>
      </pc:docMkLst>
      <pc:sldChg chg="addSp delSp">
        <pc:chgData name="LAM Jean-Michel" userId="S::jean-michel.lam@edu.devinci.fr::2ec89f35-7f08-4a19-b680-12d388fbcb89" providerId="AD" clId="Web-{6191C6D3-6F9E-4BA1-8154-3AD2977E8886}" dt="2021-12-09T21:32:48.036" v="1"/>
        <pc:sldMkLst>
          <pc:docMk/>
          <pc:sldMk cId="2207852324" sldId="293"/>
        </pc:sldMkLst>
        <pc:spChg chg="add del">
          <ac:chgData name="LAM Jean-Michel" userId="S::jean-michel.lam@edu.devinci.fr::2ec89f35-7f08-4a19-b680-12d388fbcb89" providerId="AD" clId="Web-{6191C6D3-6F9E-4BA1-8154-3AD2977E8886}" dt="2021-12-09T21:32:48.036" v="1"/>
          <ac:spMkLst>
            <pc:docMk/>
            <pc:sldMk cId="2207852324" sldId="293"/>
            <ac:spMk id="7" creationId="{172F902E-C8C6-4D90-BA11-E9BC0DEA262C}"/>
          </ac:spMkLst>
        </pc:spChg>
      </pc:sldChg>
    </pc:docChg>
  </pc:docChgLst>
  <pc:docChgLst>
    <pc:chgData name="MERCERON Annabel" userId="S::annabel.merceron@edu.devinci.fr::c39619de-a52b-4c44-ae6f-f0068d8a5dec" providerId="AD" clId="Web-{F1E60740-343A-4B6F-8D26-91A33BD2812A}"/>
    <pc:docChg chg="modSld">
      <pc:chgData name="MERCERON Annabel" userId="S::annabel.merceron@edu.devinci.fr::c39619de-a52b-4c44-ae6f-f0068d8a5dec" providerId="AD" clId="Web-{F1E60740-343A-4B6F-8D26-91A33BD2812A}" dt="2021-12-10T11:13:18.877" v="35" actId="20577"/>
      <pc:docMkLst>
        <pc:docMk/>
      </pc:docMkLst>
      <pc:sldChg chg="modSp">
        <pc:chgData name="MERCERON Annabel" userId="S::annabel.merceron@edu.devinci.fr::c39619de-a52b-4c44-ae6f-f0068d8a5dec" providerId="AD" clId="Web-{F1E60740-343A-4B6F-8D26-91A33BD2812A}" dt="2021-12-10T11:11:54.781" v="6"/>
        <pc:sldMkLst>
          <pc:docMk/>
          <pc:sldMk cId="2074081692" sldId="261"/>
        </pc:sldMkLst>
        <pc:graphicFrameChg chg="modGraphic">
          <ac:chgData name="MERCERON Annabel" userId="S::annabel.merceron@edu.devinci.fr::c39619de-a52b-4c44-ae6f-f0068d8a5dec" providerId="AD" clId="Web-{F1E60740-343A-4B6F-8D26-91A33BD2812A}" dt="2021-12-10T11:11:54.781" v="6"/>
          <ac:graphicFrameMkLst>
            <pc:docMk/>
            <pc:sldMk cId="2074081692" sldId="261"/>
            <ac:graphicFrameMk id="5" creationId="{E45BCCDA-2785-45BC-BB75-34570E8834BA}"/>
          </ac:graphicFrameMkLst>
        </pc:graphicFrameChg>
      </pc:sldChg>
      <pc:sldChg chg="addSp delSp modSp">
        <pc:chgData name="MERCERON Annabel" userId="S::annabel.merceron@edu.devinci.fr::c39619de-a52b-4c44-ae6f-f0068d8a5dec" providerId="AD" clId="Web-{F1E60740-343A-4B6F-8D26-91A33BD2812A}" dt="2021-12-10T11:09:59.310" v="4" actId="1076"/>
        <pc:sldMkLst>
          <pc:docMk/>
          <pc:sldMk cId="2673230605" sldId="305"/>
        </pc:sldMkLst>
        <pc:spChg chg="add del mod">
          <ac:chgData name="MERCERON Annabel" userId="S::annabel.merceron@edu.devinci.fr::c39619de-a52b-4c44-ae6f-f0068d8a5dec" providerId="AD" clId="Web-{F1E60740-343A-4B6F-8D26-91A33BD2812A}" dt="2021-12-10T11:09:50.872" v="1"/>
          <ac:spMkLst>
            <pc:docMk/>
            <pc:sldMk cId="2673230605" sldId="305"/>
            <ac:spMk id="4" creationId="{B0F0E08E-B92A-41AC-A7C4-019E954D94DA}"/>
          </ac:spMkLst>
        </pc:spChg>
        <pc:picChg chg="add mod ord">
          <ac:chgData name="MERCERON Annabel" userId="S::annabel.merceron@edu.devinci.fr::c39619de-a52b-4c44-ae6f-f0068d8a5dec" providerId="AD" clId="Web-{F1E60740-343A-4B6F-8D26-91A33BD2812A}" dt="2021-12-10T11:09:59.310" v="4" actId="1076"/>
          <ac:picMkLst>
            <pc:docMk/>
            <pc:sldMk cId="2673230605" sldId="305"/>
            <ac:picMk id="6" creationId="{11FBFED4-76CD-4E6C-A0BE-0ED04DDB71BA}"/>
          </ac:picMkLst>
        </pc:picChg>
        <pc:picChg chg="del">
          <ac:chgData name="MERCERON Annabel" userId="S::annabel.merceron@edu.devinci.fr::c39619de-a52b-4c44-ae6f-f0068d8a5dec" providerId="AD" clId="Web-{F1E60740-343A-4B6F-8D26-91A33BD2812A}" dt="2021-12-10T11:09:49.653" v="0"/>
          <ac:picMkLst>
            <pc:docMk/>
            <pc:sldMk cId="2673230605" sldId="305"/>
            <ac:picMk id="7" creationId="{8CBA56E9-B181-442D-BE5B-0A86604C0041}"/>
          </ac:picMkLst>
        </pc:picChg>
      </pc:sldChg>
      <pc:sldChg chg="modSp">
        <pc:chgData name="MERCERON Annabel" userId="S::annabel.merceron@edu.devinci.fr::c39619de-a52b-4c44-ae6f-f0068d8a5dec" providerId="AD" clId="Web-{F1E60740-343A-4B6F-8D26-91A33BD2812A}" dt="2021-12-10T11:13:18.877" v="35" actId="20577"/>
        <pc:sldMkLst>
          <pc:docMk/>
          <pc:sldMk cId="2183469768" sldId="309"/>
        </pc:sldMkLst>
        <pc:spChg chg="mod">
          <ac:chgData name="MERCERON Annabel" userId="S::annabel.merceron@edu.devinci.fr::c39619de-a52b-4c44-ae6f-f0068d8a5dec" providerId="AD" clId="Web-{F1E60740-343A-4B6F-8D26-91A33BD2812A}" dt="2021-12-10T11:13:18.877" v="35" actId="20577"/>
          <ac:spMkLst>
            <pc:docMk/>
            <pc:sldMk cId="2183469768" sldId="309"/>
            <ac:spMk id="3" creationId="{D445D04A-65B7-4DDC-82F1-A06DDF417DFD}"/>
          </ac:spMkLst>
        </pc:spChg>
      </pc:sldChg>
    </pc:docChg>
  </pc:docChgLst>
  <pc:docChgLst>
    <pc:chgData name="MESSAOUDI Rayan" userId="S::rayan.messaoudi@edu.devinci.fr::32aeba03-0f78-4b2c-9e0d-c3a7f3b7822d" providerId="AD" clId="Web-{C0F947EF-C779-4C71-94DC-698859EE8325}"/>
    <pc:docChg chg="addSld delSld modSld">
      <pc:chgData name="MESSAOUDI Rayan" userId="S::rayan.messaoudi@edu.devinci.fr::32aeba03-0f78-4b2c-9e0d-c3a7f3b7822d" providerId="AD" clId="Web-{C0F947EF-C779-4C71-94DC-698859EE8325}" dt="2021-11-25T11:25:38.123" v="82"/>
      <pc:docMkLst>
        <pc:docMk/>
      </pc:docMkLst>
      <pc:sldChg chg="del">
        <pc:chgData name="MESSAOUDI Rayan" userId="S::rayan.messaoudi@edu.devinci.fr::32aeba03-0f78-4b2c-9e0d-c3a7f3b7822d" providerId="AD" clId="Web-{C0F947EF-C779-4C71-94DC-698859EE8325}" dt="2021-11-25T11:25:33.529" v="81"/>
        <pc:sldMkLst>
          <pc:docMk/>
          <pc:sldMk cId="3784089036" sldId="256"/>
        </pc:sldMkLst>
      </pc:sldChg>
      <pc:sldChg chg="del">
        <pc:chgData name="MESSAOUDI Rayan" userId="S::rayan.messaoudi@edu.devinci.fr::32aeba03-0f78-4b2c-9e0d-c3a7f3b7822d" providerId="AD" clId="Web-{C0F947EF-C779-4C71-94DC-698859EE8325}" dt="2021-11-25T11:25:38.123" v="82"/>
        <pc:sldMkLst>
          <pc:docMk/>
          <pc:sldMk cId="2568761454" sldId="257"/>
        </pc:sldMkLst>
      </pc:sldChg>
      <pc:sldChg chg="modSp new">
        <pc:chgData name="MESSAOUDI Rayan" userId="S::rayan.messaoudi@edu.devinci.fr::32aeba03-0f78-4b2c-9e0d-c3a7f3b7822d" providerId="AD" clId="Web-{C0F947EF-C779-4C71-94DC-698859EE8325}" dt="2021-11-25T11:25:12.262" v="80" actId="20577"/>
        <pc:sldMkLst>
          <pc:docMk/>
          <pc:sldMk cId="3926210753" sldId="258"/>
        </pc:sldMkLst>
        <pc:spChg chg="mod">
          <ac:chgData name="MESSAOUDI Rayan" userId="S::rayan.messaoudi@edu.devinci.fr::32aeba03-0f78-4b2c-9e0d-c3a7f3b7822d" providerId="AD" clId="Web-{C0F947EF-C779-4C71-94DC-698859EE8325}" dt="2021-11-25T11:25:12.262" v="80" actId="20577"/>
          <ac:spMkLst>
            <pc:docMk/>
            <pc:sldMk cId="3926210753" sldId="258"/>
            <ac:spMk id="3" creationId="{531113C1-43C4-445E-A91C-A4A293042BC3}"/>
          </ac:spMkLst>
        </pc:spChg>
      </pc:sldChg>
    </pc:docChg>
  </pc:docChgLst>
  <pc:docChgLst>
    <pc:chgData name="MESSAOUDI Rayan" userId="S::rayan.messaoudi@edu.devinci.fr::32aeba03-0f78-4b2c-9e0d-c3a7f3b7822d" providerId="AD" clId="Web-{371F08BF-25DC-4C1D-8BE6-F180081C0AE1}"/>
    <pc:docChg chg="modSld">
      <pc:chgData name="MESSAOUDI Rayan" userId="S::rayan.messaoudi@edu.devinci.fr::32aeba03-0f78-4b2c-9e0d-c3a7f3b7822d" providerId="AD" clId="Web-{371F08BF-25DC-4C1D-8BE6-F180081C0AE1}" dt="2021-12-10T14:27:41.636" v="7" actId="20577"/>
      <pc:docMkLst>
        <pc:docMk/>
      </pc:docMkLst>
      <pc:sldChg chg="modSp">
        <pc:chgData name="MESSAOUDI Rayan" userId="S::rayan.messaoudi@edu.devinci.fr::32aeba03-0f78-4b2c-9e0d-c3a7f3b7822d" providerId="AD" clId="Web-{371F08BF-25DC-4C1D-8BE6-F180081C0AE1}" dt="2021-12-10T14:27:41.636" v="7" actId="20577"/>
        <pc:sldMkLst>
          <pc:docMk/>
          <pc:sldMk cId="2074081692" sldId="261"/>
        </pc:sldMkLst>
        <pc:spChg chg="mod">
          <ac:chgData name="MESSAOUDI Rayan" userId="S::rayan.messaoudi@edu.devinci.fr::32aeba03-0f78-4b2c-9e0d-c3a7f3b7822d" providerId="AD" clId="Web-{371F08BF-25DC-4C1D-8BE6-F180081C0AE1}" dt="2021-12-10T14:27:41.636" v="7" actId="20577"/>
          <ac:spMkLst>
            <pc:docMk/>
            <pc:sldMk cId="2074081692" sldId="261"/>
            <ac:spMk id="6" creationId="{BC4F698A-B38A-4947-ACF8-C02D22C571F4}"/>
          </ac:spMkLst>
        </pc:spChg>
      </pc:sldChg>
    </pc:docChg>
  </pc:docChgLst>
  <pc:docChgLst>
    <pc:chgData name="MERCERON Annabel" userId="S::annabel.merceron@edu.devinci.fr::c39619de-a52b-4c44-ae6f-f0068d8a5dec" providerId="AD" clId="Web-{F71A9D50-BD2B-45E6-AC83-BE5D2A767FE0}"/>
    <pc:docChg chg="modSld">
      <pc:chgData name="MERCERON Annabel" userId="S::annabel.merceron@edu.devinci.fr::c39619de-a52b-4c44-ae6f-f0068d8a5dec" providerId="AD" clId="Web-{F71A9D50-BD2B-45E6-AC83-BE5D2A767FE0}" dt="2021-12-10T09:40:49.539" v="138" actId="20577"/>
      <pc:docMkLst>
        <pc:docMk/>
      </pc:docMkLst>
      <pc:sldChg chg="addSp delSp modSp">
        <pc:chgData name="MERCERON Annabel" userId="S::annabel.merceron@edu.devinci.fr::c39619de-a52b-4c44-ae6f-f0068d8a5dec" providerId="AD" clId="Web-{F71A9D50-BD2B-45E6-AC83-BE5D2A767FE0}" dt="2021-12-10T09:40:49.539" v="138" actId="20577"/>
        <pc:sldMkLst>
          <pc:docMk/>
          <pc:sldMk cId="2074081692" sldId="261"/>
        </pc:sldMkLst>
        <pc:spChg chg="del mod">
          <ac:chgData name="MERCERON Annabel" userId="S::annabel.merceron@edu.devinci.fr::c39619de-a52b-4c44-ae6f-f0068d8a5dec" providerId="AD" clId="Web-{F71A9D50-BD2B-45E6-AC83-BE5D2A767FE0}" dt="2021-12-10T09:38:10.192" v="88"/>
          <ac:spMkLst>
            <pc:docMk/>
            <pc:sldMk cId="2074081692" sldId="261"/>
            <ac:spMk id="3" creationId="{3263BF83-5BE3-46E6-A4F9-25533C8EE080}"/>
          </ac:spMkLst>
        </pc:spChg>
        <pc:spChg chg="mod">
          <ac:chgData name="MERCERON Annabel" userId="S::annabel.merceron@edu.devinci.fr::c39619de-a52b-4c44-ae6f-f0068d8a5dec" providerId="AD" clId="Web-{F71A9D50-BD2B-45E6-AC83-BE5D2A767FE0}" dt="2021-12-10T09:40:49.539" v="138" actId="20577"/>
          <ac:spMkLst>
            <pc:docMk/>
            <pc:sldMk cId="2074081692" sldId="261"/>
            <ac:spMk id="6" creationId="{BC4F698A-B38A-4947-ACF8-C02D22C571F4}"/>
          </ac:spMkLst>
        </pc:spChg>
        <pc:spChg chg="add del mod">
          <ac:chgData name="MERCERON Annabel" userId="S::annabel.merceron@edu.devinci.fr::c39619de-a52b-4c44-ae6f-f0068d8a5dec" providerId="AD" clId="Web-{F71A9D50-BD2B-45E6-AC83-BE5D2A767FE0}" dt="2021-12-10T09:38:13.598" v="89"/>
          <ac:spMkLst>
            <pc:docMk/>
            <pc:sldMk cId="2074081692" sldId="261"/>
            <ac:spMk id="8" creationId="{1DF66C34-2DE4-41D6-BA98-94F18422B347}"/>
          </ac:spMkLst>
        </pc:spChg>
        <pc:spChg chg="add mod">
          <ac:chgData name="MERCERON Annabel" userId="S::annabel.merceron@edu.devinci.fr::c39619de-a52b-4c44-ae6f-f0068d8a5dec" providerId="AD" clId="Web-{F71A9D50-BD2B-45E6-AC83-BE5D2A767FE0}" dt="2021-12-10T09:38:40.489" v="97" actId="1076"/>
          <ac:spMkLst>
            <pc:docMk/>
            <pc:sldMk cId="2074081692" sldId="261"/>
            <ac:spMk id="12" creationId="{791BB13F-4C05-413E-90F8-BA97B1150FC4}"/>
          </ac:spMkLst>
        </pc:spChg>
        <pc:graphicFrameChg chg="add mod modGraphic">
          <ac:chgData name="MERCERON Annabel" userId="S::annabel.merceron@edu.devinci.fr::c39619de-a52b-4c44-ae6f-f0068d8a5dec" providerId="AD" clId="Web-{F71A9D50-BD2B-45E6-AC83-BE5D2A767FE0}" dt="2021-12-10T09:39:23.521" v="125" actId="1076"/>
          <ac:graphicFrameMkLst>
            <pc:docMk/>
            <pc:sldMk cId="2074081692" sldId="261"/>
            <ac:graphicFrameMk id="5" creationId="{E45BCCDA-2785-45BC-BB75-34570E8834BA}"/>
          </ac:graphicFrameMkLst>
        </pc:graphicFrameChg>
        <pc:picChg chg="mod">
          <ac:chgData name="MERCERON Annabel" userId="S::annabel.merceron@edu.devinci.fr::c39619de-a52b-4c44-ae6f-f0068d8a5dec" providerId="AD" clId="Web-{F71A9D50-BD2B-45E6-AC83-BE5D2A767FE0}" dt="2021-12-10T09:38:23.192" v="91" actId="1076"/>
          <ac:picMkLst>
            <pc:docMk/>
            <pc:sldMk cId="2074081692" sldId="261"/>
            <ac:picMk id="4" creationId="{2679CE92-8241-4E9F-9380-35EB4C8823C3}"/>
          </ac:picMkLst>
        </pc:picChg>
      </pc:sldChg>
      <pc:sldChg chg="modSp">
        <pc:chgData name="MERCERON Annabel" userId="S::annabel.merceron@edu.devinci.fr::c39619de-a52b-4c44-ae6f-f0068d8a5dec" providerId="AD" clId="Web-{F71A9D50-BD2B-45E6-AC83-BE5D2A767FE0}" dt="2021-12-10T09:34:37.374" v="7" actId="20577"/>
        <pc:sldMkLst>
          <pc:docMk/>
          <pc:sldMk cId="3340499127" sldId="290"/>
        </pc:sldMkLst>
        <pc:spChg chg="mod">
          <ac:chgData name="MERCERON Annabel" userId="S::annabel.merceron@edu.devinci.fr::c39619de-a52b-4c44-ae6f-f0068d8a5dec" providerId="AD" clId="Web-{F71A9D50-BD2B-45E6-AC83-BE5D2A767FE0}" dt="2021-12-10T09:34:37.374" v="7" actId="20577"/>
          <ac:spMkLst>
            <pc:docMk/>
            <pc:sldMk cId="3340499127" sldId="290"/>
            <ac:spMk id="3" creationId="{90955C0B-394D-45E0-A5F0-E76E19671B5A}"/>
          </ac:spMkLst>
        </pc:spChg>
      </pc:sldChg>
      <pc:sldChg chg="addSp delSp modSp">
        <pc:chgData name="MERCERON Annabel" userId="S::annabel.merceron@edu.devinci.fr::c39619de-a52b-4c44-ae6f-f0068d8a5dec" providerId="AD" clId="Web-{F71A9D50-BD2B-45E6-AC83-BE5D2A767FE0}" dt="2021-12-10T09:40:37.336" v="137" actId="14100"/>
        <pc:sldMkLst>
          <pc:docMk/>
          <pc:sldMk cId="1154197313" sldId="304"/>
        </pc:sldMkLst>
        <pc:spChg chg="mod">
          <ac:chgData name="MERCERON Annabel" userId="S::annabel.merceron@edu.devinci.fr::c39619de-a52b-4c44-ae6f-f0068d8a5dec" providerId="AD" clId="Web-{F71A9D50-BD2B-45E6-AC83-BE5D2A767FE0}" dt="2021-12-10T09:40:32.648" v="136" actId="14100"/>
          <ac:spMkLst>
            <pc:docMk/>
            <pc:sldMk cId="1154197313" sldId="304"/>
            <ac:spMk id="3" creationId="{072BD7D3-64EC-4A32-A062-E0077DE9725B}"/>
          </ac:spMkLst>
        </pc:spChg>
        <pc:picChg chg="add del mod">
          <ac:chgData name="MERCERON Annabel" userId="S::annabel.merceron@edu.devinci.fr::c39619de-a52b-4c44-ae6f-f0068d8a5dec" providerId="AD" clId="Web-{F71A9D50-BD2B-45E6-AC83-BE5D2A767FE0}" dt="2021-12-10T09:40:37.336" v="137" actId="14100"/>
          <ac:picMkLst>
            <pc:docMk/>
            <pc:sldMk cId="1154197313" sldId="304"/>
            <ac:picMk id="7" creationId="{A46A9654-FA9C-4B48-A83A-B9022ABF08BD}"/>
          </ac:picMkLst>
        </pc:picChg>
      </pc:sldChg>
    </pc:docChg>
  </pc:docChgLst>
  <pc:docChgLst>
    <pc:chgData name="MERCERON Annabel" userId="S::annabel.merceron@edu.devinci.fr::c39619de-a52b-4c44-ae6f-f0068d8a5dec" providerId="AD" clId="Web-{384FB599-516C-4D5A-B01C-D629203951E9}"/>
    <pc:docChg chg="addSld delSld modSld">
      <pc:chgData name="MERCERON Annabel" userId="S::annabel.merceron@edu.devinci.fr::c39619de-a52b-4c44-ae6f-f0068d8a5dec" providerId="AD" clId="Web-{384FB599-516C-4D5A-B01C-D629203951E9}" dt="2021-12-09T18:53:47.912" v="530" actId="14100"/>
      <pc:docMkLst>
        <pc:docMk/>
      </pc:docMkLst>
      <pc:sldChg chg="addSp delSp modSp">
        <pc:chgData name="MERCERON Annabel" userId="S::annabel.merceron@edu.devinci.fr::c39619de-a52b-4c44-ae6f-f0068d8a5dec" providerId="AD" clId="Web-{384FB599-516C-4D5A-B01C-D629203951E9}" dt="2021-12-09T17:11:35.827" v="107" actId="1076"/>
        <pc:sldMkLst>
          <pc:docMk/>
          <pc:sldMk cId="2074081692" sldId="261"/>
        </pc:sldMkLst>
        <pc:spChg chg="mod">
          <ac:chgData name="MERCERON Annabel" userId="S::annabel.merceron@edu.devinci.fr::c39619de-a52b-4c44-ae6f-f0068d8a5dec" providerId="AD" clId="Web-{384FB599-516C-4D5A-B01C-D629203951E9}" dt="2021-12-09T17:11:21.764" v="104" actId="1076"/>
          <ac:spMkLst>
            <pc:docMk/>
            <pc:sldMk cId="2074081692" sldId="261"/>
            <ac:spMk id="3" creationId="{3263BF83-5BE3-46E6-A4F9-25533C8EE080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7:11:33.140" v="106" actId="1076"/>
          <ac:spMkLst>
            <pc:docMk/>
            <pc:sldMk cId="2074081692" sldId="261"/>
            <ac:spMk id="6" creationId="{BC4F698A-B38A-4947-ACF8-C02D22C571F4}"/>
          </ac:spMkLst>
        </pc:spChg>
        <pc:spChg chg="mod">
          <ac:chgData name="MERCERON Annabel" userId="S::annabel.merceron@edu.devinci.fr::c39619de-a52b-4c44-ae6f-f0068d8a5dec" providerId="AD" clId="Web-{384FB599-516C-4D5A-B01C-D629203951E9}" dt="2021-12-09T17:10:38.060" v="86" actId="14100"/>
          <ac:spMkLst>
            <pc:docMk/>
            <pc:sldMk cId="2074081692" sldId="261"/>
            <ac:spMk id="10" creationId="{02BB6D0D-4B45-4D3B-84E8-63143AE34246}"/>
          </ac:spMkLst>
        </pc:spChg>
        <pc:picChg chg="add mod">
          <ac:chgData name="MERCERON Annabel" userId="S::annabel.merceron@edu.devinci.fr::c39619de-a52b-4c44-ae6f-f0068d8a5dec" providerId="AD" clId="Web-{384FB599-516C-4D5A-B01C-D629203951E9}" dt="2021-12-09T17:11:35.827" v="107" actId="1076"/>
          <ac:picMkLst>
            <pc:docMk/>
            <pc:sldMk cId="2074081692" sldId="261"/>
            <ac:picMk id="4" creationId="{2679CE92-8241-4E9F-9380-35EB4C8823C3}"/>
          </ac:picMkLst>
        </pc:picChg>
        <pc:picChg chg="del mod">
          <ac:chgData name="MERCERON Annabel" userId="S::annabel.merceron@edu.devinci.fr::c39619de-a52b-4c44-ae6f-f0068d8a5dec" providerId="AD" clId="Web-{384FB599-516C-4D5A-B01C-D629203951E9}" dt="2021-12-09T17:07:51.384" v="30"/>
          <ac:picMkLst>
            <pc:docMk/>
            <pc:sldMk cId="2074081692" sldId="261"/>
            <ac:picMk id="5" creationId="{168C00DF-B44E-404A-97A6-D7AC366803A1}"/>
          </ac:picMkLst>
        </pc:picChg>
      </pc:sldChg>
      <pc:sldChg chg="addSp delSp modSp">
        <pc:chgData name="MERCERON Annabel" userId="S::annabel.merceron@edu.devinci.fr::c39619de-a52b-4c44-ae6f-f0068d8a5dec" providerId="AD" clId="Web-{384FB599-516C-4D5A-B01C-D629203951E9}" dt="2021-12-09T17:17:33.179" v="172"/>
        <pc:sldMkLst>
          <pc:docMk/>
          <pc:sldMk cId="810140504" sldId="262"/>
        </pc:sldMkLst>
        <pc:spChg chg="mod">
          <ac:chgData name="MERCERON Annabel" userId="S::annabel.merceron@edu.devinci.fr::c39619de-a52b-4c44-ae6f-f0068d8a5dec" providerId="AD" clId="Web-{384FB599-516C-4D5A-B01C-D629203951E9}" dt="2021-12-09T17:16:51.975" v="157" actId="1076"/>
          <ac:spMkLst>
            <pc:docMk/>
            <pc:sldMk cId="810140504" sldId="262"/>
            <ac:spMk id="2" creationId="{C1987606-D34F-4732-82FC-28CE3F5D52DB}"/>
          </ac:spMkLst>
        </pc:spChg>
        <pc:spChg chg="mod ord">
          <ac:chgData name="MERCERON Annabel" userId="S::annabel.merceron@edu.devinci.fr::c39619de-a52b-4c44-ae6f-f0068d8a5dec" providerId="AD" clId="Web-{384FB599-516C-4D5A-B01C-D629203951E9}" dt="2021-12-09T17:17:15.491" v="170" actId="14100"/>
          <ac:spMkLst>
            <pc:docMk/>
            <pc:sldMk cId="810140504" sldId="262"/>
            <ac:spMk id="3" creationId="{2F0BBAE6-613A-449B-B6F3-3D1BFC5162BA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7:16:57.507" v="158"/>
          <ac:spMkLst>
            <pc:docMk/>
            <pc:sldMk cId="810140504" sldId="262"/>
            <ac:spMk id="6" creationId="{8CF0DF85-E901-46BF-82D4-3C9378498390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8" creationId="{DAF1966E-FD40-4A4A-B61B-C4DF7FA05F06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10" creationId="{047BFA19-D45E-416B-A404-7AF2F3F27017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12" creationId="{8E0105E7-23DB-4CF2-8258-FF47C7620F6E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14" creationId="{074B4F7D-14B2-478B-8BF5-01E4E0C5D263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19" creationId="{C4E4288A-DFC8-40A2-90E5-70E851A933AD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25" creationId="{BD2BFF02-DF78-4F07-B176-52514E13127D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7:15:55.661" v="143"/>
          <ac:spMkLst>
            <pc:docMk/>
            <pc:sldMk cId="810140504" sldId="262"/>
            <ac:spMk id="27" creationId="{0DB06EAB-7D8C-403A-86C5-B5FD79A13650}"/>
          </ac:spMkLst>
        </pc:spChg>
        <pc:grpChg chg="add">
          <ac:chgData name="MERCERON Annabel" userId="S::annabel.merceron@edu.devinci.fr::c39619de-a52b-4c44-ae6f-f0068d8a5dec" providerId="AD" clId="Web-{384FB599-516C-4D5A-B01C-D629203951E9}" dt="2021-12-09T17:15:55.661" v="143"/>
          <ac:grpSpMkLst>
            <pc:docMk/>
            <pc:sldMk cId="810140504" sldId="262"/>
            <ac:grpSpMk id="21" creationId="{B63C2D82-D4FA-4A37-BB01-1E7B21E4FF20}"/>
          </ac:grpSpMkLst>
        </pc:grpChg>
        <pc:picChg chg="add mod">
          <ac:chgData name="MERCERON Annabel" userId="S::annabel.merceron@edu.devinci.fr::c39619de-a52b-4c44-ae6f-f0068d8a5dec" providerId="AD" clId="Web-{384FB599-516C-4D5A-B01C-D629203951E9}" dt="2021-12-09T17:15:55.661" v="143"/>
          <ac:picMkLst>
            <pc:docMk/>
            <pc:sldMk cId="810140504" sldId="262"/>
            <ac:picMk id="4" creationId="{6ACAEFD8-53AC-4ED0-8DBC-7ACA537963A3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7:17:33.179" v="172"/>
          <ac:picMkLst>
            <pc:docMk/>
            <pc:sldMk cId="810140504" sldId="262"/>
            <ac:picMk id="5" creationId="{6031BBB1-EB2D-4107-8B3A-B0FE36397F7F}"/>
          </ac:picMkLst>
        </pc:picChg>
        <pc:picChg chg="del">
          <ac:chgData name="MERCERON Annabel" userId="S::annabel.merceron@edu.devinci.fr::c39619de-a52b-4c44-ae6f-f0068d8a5dec" providerId="AD" clId="Web-{384FB599-516C-4D5A-B01C-D629203951E9}" dt="2021-12-09T17:15:49.052" v="140"/>
          <ac:picMkLst>
            <pc:docMk/>
            <pc:sldMk cId="810140504" sldId="262"/>
            <ac:picMk id="7" creationId="{855AE096-32A7-409A-8A8C-FF7139645E0F}"/>
          </ac:picMkLst>
        </pc:picChg>
        <pc:picChg chg="del">
          <ac:chgData name="MERCERON Annabel" userId="S::annabel.merceron@edu.devinci.fr::c39619de-a52b-4c44-ae6f-f0068d8a5dec" providerId="AD" clId="Web-{384FB599-516C-4D5A-B01C-D629203951E9}" dt="2021-12-09T17:15:12.035" v="132"/>
          <ac:picMkLst>
            <pc:docMk/>
            <pc:sldMk cId="810140504" sldId="262"/>
            <ac:picMk id="9" creationId="{FC5035A7-0357-4515-9D56-D07A3E23CB11}"/>
          </ac:picMkLst>
        </pc:picChg>
      </pc:sldChg>
      <pc:sldChg chg="addSp delSp modSp">
        <pc:chgData name="MERCERON Annabel" userId="S::annabel.merceron@edu.devinci.fr::c39619de-a52b-4c44-ae6f-f0068d8a5dec" providerId="AD" clId="Web-{384FB599-516C-4D5A-B01C-D629203951E9}" dt="2021-12-09T18:34:02.290" v="332" actId="14100"/>
        <pc:sldMkLst>
          <pc:docMk/>
          <pc:sldMk cId="2272810823" sldId="285"/>
        </pc:sldMkLst>
        <pc:picChg chg="add mod">
          <ac:chgData name="MERCERON Annabel" userId="S::annabel.merceron@edu.devinci.fr::c39619de-a52b-4c44-ae6f-f0068d8a5dec" providerId="AD" clId="Web-{384FB599-516C-4D5A-B01C-D629203951E9}" dt="2021-12-09T18:34:02.290" v="332" actId="14100"/>
          <ac:picMkLst>
            <pc:docMk/>
            <pc:sldMk cId="2272810823" sldId="285"/>
            <ac:picMk id="3" creationId="{5B2890BE-0116-46B2-9C29-19F8DFE07E3A}"/>
          </ac:picMkLst>
        </pc:picChg>
        <pc:picChg chg="del">
          <ac:chgData name="MERCERON Annabel" userId="S::annabel.merceron@edu.devinci.fr::c39619de-a52b-4c44-ae6f-f0068d8a5dec" providerId="AD" clId="Web-{384FB599-516C-4D5A-B01C-D629203951E9}" dt="2021-12-09T18:33:50.633" v="329"/>
          <ac:picMkLst>
            <pc:docMk/>
            <pc:sldMk cId="2272810823" sldId="285"/>
            <ac:picMk id="6" creationId="{37044EB8-B439-4696-B192-5A1729E0FCC7}"/>
          </ac:picMkLst>
        </pc:picChg>
      </pc:sldChg>
      <pc:sldChg chg="modSp">
        <pc:chgData name="MERCERON Annabel" userId="S::annabel.merceron@edu.devinci.fr::c39619de-a52b-4c44-ae6f-f0068d8a5dec" providerId="AD" clId="Web-{384FB599-516C-4D5A-B01C-D629203951E9}" dt="2021-12-09T17:13:54.955" v="131" actId="20577"/>
        <pc:sldMkLst>
          <pc:docMk/>
          <pc:sldMk cId="2207852324" sldId="293"/>
        </pc:sldMkLst>
        <pc:spChg chg="mod">
          <ac:chgData name="MERCERON Annabel" userId="S::annabel.merceron@edu.devinci.fr::c39619de-a52b-4c44-ae6f-f0068d8a5dec" providerId="AD" clId="Web-{384FB599-516C-4D5A-B01C-D629203951E9}" dt="2021-12-09T17:13:54.955" v="131" actId="20577"/>
          <ac:spMkLst>
            <pc:docMk/>
            <pc:sldMk cId="2207852324" sldId="293"/>
            <ac:spMk id="6" creationId="{589E1A01-CEAD-40DE-95B2-604441AB3B6A}"/>
          </ac:spMkLst>
        </pc:spChg>
      </pc:sldChg>
      <pc:sldChg chg="addSp modSp">
        <pc:chgData name="MERCERON Annabel" userId="S::annabel.merceron@edu.devinci.fr::c39619de-a52b-4c44-ae6f-f0068d8a5dec" providerId="AD" clId="Web-{384FB599-516C-4D5A-B01C-D629203951E9}" dt="2021-12-09T17:39:12.241" v="260" actId="1076"/>
        <pc:sldMkLst>
          <pc:docMk/>
          <pc:sldMk cId="1791464182" sldId="296"/>
        </pc:sldMkLst>
        <pc:spChg chg="mod">
          <ac:chgData name="MERCERON Annabel" userId="S::annabel.merceron@edu.devinci.fr::c39619de-a52b-4c44-ae6f-f0068d8a5dec" providerId="AD" clId="Web-{384FB599-516C-4D5A-B01C-D629203951E9}" dt="2021-12-09T17:28:42.726" v="222" actId="14100"/>
          <ac:spMkLst>
            <pc:docMk/>
            <pc:sldMk cId="1791464182" sldId="296"/>
            <ac:spMk id="7" creationId="{93655A36-8EFB-4E4D-8032-742D6CA411B7}"/>
          </ac:spMkLst>
        </pc:spChg>
        <pc:graphicFrameChg chg="add mod">
          <ac:chgData name="MERCERON Annabel" userId="S::annabel.merceron@edu.devinci.fr::c39619de-a52b-4c44-ae6f-f0068d8a5dec" providerId="AD" clId="Web-{384FB599-516C-4D5A-B01C-D629203951E9}" dt="2021-12-09T17:30:09.103" v="235" actId="1076"/>
          <ac:graphicFrameMkLst>
            <pc:docMk/>
            <pc:sldMk cId="1791464182" sldId="296"/>
            <ac:graphicFrameMk id="4" creationId="{B098529D-45E6-48B2-B2D1-BFB5E0238BAE}"/>
          </ac:graphicFrameMkLst>
        </pc:graphicFrameChg>
        <pc:picChg chg="mod">
          <ac:chgData name="MERCERON Annabel" userId="S::annabel.merceron@edu.devinci.fr::c39619de-a52b-4c44-ae6f-f0068d8a5dec" providerId="AD" clId="Web-{384FB599-516C-4D5A-B01C-D629203951E9}" dt="2021-12-09T17:30:03.306" v="234" actId="1076"/>
          <ac:picMkLst>
            <pc:docMk/>
            <pc:sldMk cId="1791464182" sldId="296"/>
            <ac:picMk id="5" creationId="{80D0CACE-4B5E-435E-B0DA-FB57D91BF601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7:39:12.241" v="260" actId="1076"/>
          <ac:picMkLst>
            <pc:docMk/>
            <pc:sldMk cId="1791464182" sldId="296"/>
            <ac:picMk id="6" creationId="{D0132732-4C40-4B59-909F-0F2ABB830E6E}"/>
          </ac:picMkLst>
        </pc:picChg>
      </pc:sldChg>
      <pc:sldChg chg="add del">
        <pc:chgData name="MERCERON Annabel" userId="S::annabel.merceron@edu.devinci.fr::c39619de-a52b-4c44-ae6f-f0068d8a5dec" providerId="AD" clId="Web-{384FB599-516C-4D5A-B01C-D629203951E9}" dt="2021-12-09T17:21:38.998" v="175"/>
        <pc:sldMkLst>
          <pc:docMk/>
          <pc:sldMk cId="2352731746" sldId="297"/>
        </pc:sldMkLst>
      </pc:sldChg>
      <pc:sldChg chg="addSp delSp modSp">
        <pc:chgData name="MERCERON Annabel" userId="S::annabel.merceron@edu.devinci.fr::c39619de-a52b-4c44-ae6f-f0068d8a5dec" providerId="AD" clId="Web-{384FB599-516C-4D5A-B01C-D629203951E9}" dt="2021-12-09T17:39:06.647" v="259" actId="1076"/>
        <pc:sldMkLst>
          <pc:docMk/>
          <pc:sldMk cId="4139370758" sldId="298"/>
        </pc:sldMkLst>
        <pc:spChg chg="mod">
          <ac:chgData name="MERCERON Annabel" userId="S::annabel.merceron@edu.devinci.fr::c39619de-a52b-4c44-ae6f-f0068d8a5dec" providerId="AD" clId="Web-{384FB599-516C-4D5A-B01C-D629203951E9}" dt="2021-12-09T17:35:47.690" v="245" actId="1076"/>
          <ac:spMkLst>
            <pc:docMk/>
            <pc:sldMk cId="4139370758" sldId="298"/>
            <ac:spMk id="7" creationId="{93655A36-8EFB-4E4D-8032-742D6CA411B7}"/>
          </ac:spMkLst>
        </pc:spChg>
        <pc:graphicFrameChg chg="add del mod modGraphic">
          <ac:chgData name="MERCERON Annabel" userId="S::annabel.merceron@edu.devinci.fr::c39619de-a52b-4c44-ae6f-f0068d8a5dec" providerId="AD" clId="Web-{384FB599-516C-4D5A-B01C-D629203951E9}" dt="2021-12-09T17:30:15.197" v="236"/>
          <ac:graphicFrameMkLst>
            <pc:docMk/>
            <pc:sldMk cId="4139370758" sldId="298"/>
            <ac:graphicFrameMk id="4" creationId="{6E037B3E-8173-4070-98A9-95401AC4B46F}"/>
          </ac:graphicFrameMkLst>
        </pc:graphicFrameChg>
        <pc:graphicFrameChg chg="add">
          <ac:chgData name="MERCERON Annabel" userId="S::annabel.merceron@edu.devinci.fr::c39619de-a52b-4c44-ae6f-f0068d8a5dec" providerId="AD" clId="Web-{384FB599-516C-4D5A-B01C-D629203951E9}" dt="2021-12-09T17:30:16.072" v="237"/>
          <ac:graphicFrameMkLst>
            <pc:docMk/>
            <pc:sldMk cId="4139370758" sldId="298"/>
            <ac:graphicFrameMk id="5" creationId="{3F1613A1-FCE7-48BA-ADDD-869CACFB0F73}"/>
          </ac:graphicFrameMkLst>
        </pc:graphicFrameChg>
        <pc:picChg chg="add mod ord">
          <ac:chgData name="MERCERON Annabel" userId="S::annabel.merceron@edu.devinci.fr::c39619de-a52b-4c44-ae6f-f0068d8a5dec" providerId="AD" clId="Web-{384FB599-516C-4D5A-B01C-D629203951E9}" dt="2021-12-09T17:38:54.944" v="257"/>
          <ac:picMkLst>
            <pc:docMk/>
            <pc:sldMk cId="4139370758" sldId="298"/>
            <ac:picMk id="6" creationId="{FBB36A5F-D110-4320-B9CC-9166882BED8A}"/>
          </ac:picMkLst>
        </pc:picChg>
        <pc:picChg chg="del mod">
          <ac:chgData name="MERCERON Annabel" userId="S::annabel.merceron@edu.devinci.fr::c39619de-a52b-4c44-ae6f-f0068d8a5dec" providerId="AD" clId="Web-{384FB599-516C-4D5A-B01C-D629203951E9}" dt="2021-12-09T17:38:29.365" v="250"/>
          <ac:picMkLst>
            <pc:docMk/>
            <pc:sldMk cId="4139370758" sldId="298"/>
            <ac:picMk id="8" creationId="{EDB9BA49-78D1-43EA-8875-606DDE4FD3F7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38:58.225" v="258" actId="1076"/>
          <ac:picMkLst>
            <pc:docMk/>
            <pc:sldMk cId="4139370758" sldId="298"/>
            <ac:picMk id="9" creationId="{24C52567-EEAB-414F-88AB-43E9485DA86A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39:06.647" v="259" actId="1076"/>
          <ac:picMkLst>
            <pc:docMk/>
            <pc:sldMk cId="4139370758" sldId="298"/>
            <ac:picMk id="13" creationId="{0E9FF08F-82D8-4D80-A9DA-1415C1978F15}"/>
          </ac:picMkLst>
        </pc:picChg>
      </pc:sldChg>
      <pc:sldChg chg="addSp delSp modSp">
        <pc:chgData name="MERCERON Annabel" userId="S::annabel.merceron@edu.devinci.fr::c39619de-a52b-4c44-ae6f-f0068d8a5dec" providerId="AD" clId="Web-{384FB599-516C-4D5A-B01C-D629203951E9}" dt="2021-12-09T17:55:47.313" v="303" actId="1076"/>
        <pc:sldMkLst>
          <pc:docMk/>
          <pc:sldMk cId="3513549911" sldId="299"/>
        </pc:sldMkLst>
        <pc:spChg chg="mod">
          <ac:chgData name="MERCERON Annabel" userId="S::annabel.merceron@edu.devinci.fr::c39619de-a52b-4c44-ae6f-f0068d8a5dec" providerId="AD" clId="Web-{384FB599-516C-4D5A-B01C-D629203951E9}" dt="2021-12-09T17:51:46.087" v="289" actId="1076"/>
          <ac:spMkLst>
            <pc:docMk/>
            <pc:sldMk cId="3513549911" sldId="299"/>
            <ac:spMk id="7" creationId="{93655A36-8EFB-4E4D-8032-742D6CA411B7}"/>
          </ac:spMkLst>
        </pc:spChg>
        <pc:graphicFrameChg chg="add del">
          <ac:chgData name="MERCERON Annabel" userId="S::annabel.merceron@edu.devinci.fr::c39619de-a52b-4c44-ae6f-f0068d8a5dec" providerId="AD" clId="Web-{384FB599-516C-4D5A-B01C-D629203951E9}" dt="2021-12-09T17:39:32.507" v="263"/>
          <ac:graphicFrameMkLst>
            <pc:docMk/>
            <pc:sldMk cId="3513549911" sldId="299"/>
            <ac:graphicFrameMk id="5" creationId="{8EC7ECC8-1E3F-4C89-B132-8556EECE82F2}"/>
          </ac:graphicFrameMkLst>
        </pc:graphicFrameChg>
        <pc:graphicFrameChg chg="add del">
          <ac:chgData name="MERCERON Annabel" userId="S::annabel.merceron@edu.devinci.fr::c39619de-a52b-4c44-ae6f-f0068d8a5dec" providerId="AD" clId="Web-{384FB599-516C-4D5A-B01C-D629203951E9}" dt="2021-12-09T17:39:28.867" v="262"/>
          <ac:graphicFrameMkLst>
            <pc:docMk/>
            <pc:sldMk cId="3513549911" sldId="299"/>
            <ac:graphicFrameMk id="6" creationId="{AFCF5459-DE9E-4E0D-9C60-A549F13DB67D}"/>
          </ac:graphicFrameMkLst>
        </pc:graphicFrameChg>
        <pc:graphicFrameChg chg="add">
          <ac:chgData name="MERCERON Annabel" userId="S::annabel.merceron@edu.devinci.fr::c39619de-a52b-4c44-ae6f-f0068d8a5dec" providerId="AD" clId="Web-{384FB599-516C-4D5A-B01C-D629203951E9}" dt="2021-12-09T17:39:33.351" v="264"/>
          <ac:graphicFrameMkLst>
            <pc:docMk/>
            <pc:sldMk cId="3513549911" sldId="299"/>
            <ac:graphicFrameMk id="8" creationId="{DA307533-0744-4C41-9B26-9B831D41400A}"/>
          </ac:graphicFrameMkLst>
        </pc:graphicFrameChg>
        <pc:picChg chg="del mod">
          <ac:chgData name="MERCERON Annabel" userId="S::annabel.merceron@edu.devinci.fr::c39619de-a52b-4c44-ae6f-f0068d8a5dec" providerId="AD" clId="Web-{384FB599-516C-4D5A-B01C-D629203951E9}" dt="2021-12-09T17:45:42.063" v="267"/>
          <ac:picMkLst>
            <pc:docMk/>
            <pc:sldMk cId="3513549911" sldId="299"/>
            <ac:picMk id="4" creationId="{92C32B2D-D047-4B4F-8C47-FD426F498E65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46:04.032" v="275" actId="1076"/>
          <ac:picMkLst>
            <pc:docMk/>
            <pc:sldMk cId="3513549911" sldId="299"/>
            <ac:picMk id="15" creationId="{57D968B9-ECF0-421A-9A42-EFACA8A72DC1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55:47.313" v="303" actId="1076"/>
          <ac:picMkLst>
            <pc:docMk/>
            <pc:sldMk cId="3513549911" sldId="299"/>
            <ac:picMk id="16" creationId="{0EC120FB-C3B7-4E44-AD2A-8161A6BD7C16}"/>
          </ac:picMkLst>
        </pc:picChg>
        <pc:picChg chg="add del mod modCrop">
          <ac:chgData name="MERCERON Annabel" userId="S::annabel.merceron@edu.devinci.fr::c39619de-a52b-4c44-ae6f-f0068d8a5dec" providerId="AD" clId="Web-{384FB599-516C-4D5A-B01C-D629203951E9}" dt="2021-12-09T17:55:20.124" v="296"/>
          <ac:picMkLst>
            <pc:docMk/>
            <pc:sldMk cId="3513549911" sldId="299"/>
            <ac:picMk id="17" creationId="{080A1AC7-7858-449B-AC0B-2379EFE32DCA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7:55:42.734" v="302" actId="1076"/>
          <ac:picMkLst>
            <pc:docMk/>
            <pc:sldMk cId="3513549911" sldId="299"/>
            <ac:picMk id="18" creationId="{CD5D3962-DDF2-4C6A-ADF6-F700201FC982}"/>
          </ac:picMkLst>
        </pc:picChg>
      </pc:sldChg>
      <pc:sldChg chg="addSp delSp modSp">
        <pc:chgData name="MERCERON Annabel" userId="S::annabel.merceron@edu.devinci.fr::c39619de-a52b-4c44-ae6f-f0068d8a5dec" providerId="AD" clId="Web-{384FB599-516C-4D5A-B01C-D629203951E9}" dt="2021-12-09T17:57:48.659" v="328"/>
        <pc:sldMkLst>
          <pc:docMk/>
          <pc:sldMk cId="3438506827" sldId="300"/>
        </pc:sldMkLst>
        <pc:graphicFrameChg chg="add del modGraphic">
          <ac:chgData name="MERCERON Annabel" userId="S::annabel.merceron@edu.devinci.fr::c39619de-a52b-4c44-ae6f-f0068d8a5dec" providerId="AD" clId="Web-{384FB599-516C-4D5A-B01C-D629203951E9}" dt="2021-12-09T17:46:19.673" v="276"/>
          <ac:graphicFrameMkLst>
            <pc:docMk/>
            <pc:sldMk cId="3438506827" sldId="300"/>
            <ac:graphicFrameMk id="5" creationId="{9B63E688-F006-4D57-ACB6-96B901FC9763}"/>
          </ac:graphicFrameMkLst>
        </pc:graphicFrameChg>
        <pc:graphicFrameChg chg="add">
          <ac:chgData name="MERCERON Annabel" userId="S::annabel.merceron@edu.devinci.fr::c39619de-a52b-4c44-ae6f-f0068d8a5dec" providerId="AD" clId="Web-{384FB599-516C-4D5A-B01C-D629203951E9}" dt="2021-12-09T17:46:20.908" v="277"/>
          <ac:graphicFrameMkLst>
            <pc:docMk/>
            <pc:sldMk cId="3438506827" sldId="300"/>
            <ac:graphicFrameMk id="6" creationId="{0B042703-BC1E-4B9F-8FB2-754B89ED156D}"/>
          </ac:graphicFrameMkLst>
        </pc:graphicFrameChg>
        <pc:picChg chg="del mod">
          <ac:chgData name="MERCERON Annabel" userId="S::annabel.merceron@edu.devinci.fr::c39619de-a52b-4c44-ae6f-f0068d8a5dec" providerId="AD" clId="Web-{384FB599-516C-4D5A-B01C-D629203951E9}" dt="2021-12-09T17:50:13.085" v="279"/>
          <ac:picMkLst>
            <pc:docMk/>
            <pc:sldMk cId="3438506827" sldId="300"/>
            <ac:picMk id="4" creationId="{25855B13-89D9-432E-9FF2-4248317D00E2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7:57:48.659" v="328"/>
          <ac:picMkLst>
            <pc:docMk/>
            <pc:sldMk cId="3438506827" sldId="300"/>
            <ac:picMk id="8" creationId="{3F8A1CD0-FC31-4B66-8EF6-74BCF78682A6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7:57:05.424" v="315" actId="1076"/>
          <ac:picMkLst>
            <pc:docMk/>
            <pc:sldMk cId="3438506827" sldId="300"/>
            <ac:picMk id="13" creationId="{B471695A-EF49-4436-AA8C-5EE9D6A23B97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56:51.970" v="310" actId="1076"/>
          <ac:picMkLst>
            <pc:docMk/>
            <pc:sldMk cId="3438506827" sldId="300"/>
            <ac:picMk id="15" creationId="{B524D4E8-7A08-4674-A315-54BEA2184CF3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56:56.033" v="312" actId="1076"/>
          <ac:picMkLst>
            <pc:docMk/>
            <pc:sldMk cId="3438506827" sldId="300"/>
            <ac:picMk id="16" creationId="{A7B5F21E-F233-4843-B2A5-D2624916AF97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57:30.643" v="322" actId="1076"/>
          <ac:picMkLst>
            <pc:docMk/>
            <pc:sldMk cId="3438506827" sldId="300"/>
            <ac:picMk id="17" creationId="{3BCB23E2-4A93-4F81-8A73-AA30836F1A0F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57:30.659" v="323" actId="1076"/>
          <ac:picMkLst>
            <pc:docMk/>
            <pc:sldMk cId="3438506827" sldId="300"/>
            <ac:picMk id="18" creationId="{359FB67C-061A-4E78-94A9-4292482B5C67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7:57:36.159" v="326" actId="1076"/>
          <ac:picMkLst>
            <pc:docMk/>
            <pc:sldMk cId="3438506827" sldId="300"/>
            <ac:picMk id="19" creationId="{2614CE56-8C10-479D-A2BB-8725ACC95EA1}"/>
          </ac:picMkLst>
        </pc:picChg>
      </pc:sldChg>
      <pc:sldChg chg="addSp delSp modSp">
        <pc:chgData name="MERCERON Annabel" userId="S::annabel.merceron@edu.devinci.fr::c39619de-a52b-4c44-ae6f-f0068d8a5dec" providerId="AD" clId="Web-{384FB599-516C-4D5A-B01C-D629203951E9}" dt="2021-12-09T18:53:47.912" v="530" actId="14100"/>
        <pc:sldMkLst>
          <pc:docMk/>
          <pc:sldMk cId="2012815550" sldId="303"/>
        </pc:sldMkLst>
        <pc:spChg chg="del">
          <ac:chgData name="MERCERON Annabel" userId="S::annabel.merceron@edu.devinci.fr::c39619de-a52b-4c44-ae6f-f0068d8a5dec" providerId="AD" clId="Web-{384FB599-516C-4D5A-B01C-D629203951E9}" dt="2021-12-09T18:36:02.544" v="379"/>
          <ac:spMkLst>
            <pc:docMk/>
            <pc:sldMk cId="2012815550" sldId="303"/>
            <ac:spMk id="2" creationId="{34EEFFB7-AB7B-4CBD-AC73-A4A89DDB9ADB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35:40.559" v="368"/>
          <ac:spMkLst>
            <pc:docMk/>
            <pc:sldMk cId="2012815550" sldId="303"/>
            <ac:spMk id="3" creationId="{6FCD18AD-0983-4677-B94C-88EB1D2C6435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8:35:42.059" v="369"/>
          <ac:spMkLst>
            <pc:docMk/>
            <pc:sldMk cId="2012815550" sldId="303"/>
            <ac:spMk id="7" creationId="{5AFC3A63-5D37-4F73-88A9-872B1D83CFF4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35:56.512" v="377" actId="20577"/>
          <ac:spMkLst>
            <pc:docMk/>
            <pc:sldMk cId="2012815550" sldId="303"/>
            <ac:spMk id="8" creationId="{F4D1EA1D-66A3-4278-B622-2BA68359AD9E}"/>
          </ac:spMkLst>
        </pc:spChg>
        <pc:spChg chg="mod">
          <ac:chgData name="MERCERON Annabel" userId="S::annabel.merceron@edu.devinci.fr::c39619de-a52b-4c44-ae6f-f0068d8a5dec" providerId="AD" clId="Web-{384FB599-516C-4D5A-B01C-D629203951E9}" dt="2021-12-09T18:53:47.912" v="530" actId="14100"/>
          <ac:spMkLst>
            <pc:docMk/>
            <pc:sldMk cId="2012815550" sldId="303"/>
            <ac:spMk id="9" creationId="{FF98CBB9-2D0C-458A-9072-C6F6698A868C}"/>
          </ac:spMkLst>
        </pc:spChg>
        <pc:spChg chg="add del mod">
          <ac:chgData name="MERCERON Annabel" userId="S::annabel.merceron@edu.devinci.fr::c39619de-a52b-4c44-ae6f-f0068d8a5dec" providerId="AD" clId="Web-{384FB599-516C-4D5A-B01C-D629203951E9}" dt="2021-12-09T18:36:06.231" v="380"/>
          <ac:spMkLst>
            <pc:docMk/>
            <pc:sldMk cId="2012815550" sldId="303"/>
            <ac:spMk id="12" creationId="{20D7253B-D070-4B24-AB4A-CDD085CF84BB}"/>
          </ac:spMkLst>
        </pc:spChg>
        <pc:picChg chg="mod">
          <ac:chgData name="MERCERON Annabel" userId="S::annabel.merceron@edu.devinci.fr::c39619de-a52b-4c44-ae6f-f0068d8a5dec" providerId="AD" clId="Web-{384FB599-516C-4D5A-B01C-D629203951E9}" dt="2021-12-09T18:36:20.404" v="385" actId="14100"/>
          <ac:picMkLst>
            <pc:docMk/>
            <pc:sldMk cId="2012815550" sldId="303"/>
            <ac:picMk id="4" creationId="{C227DCCA-F77F-4A49-89B8-28DD3450A69C}"/>
          </ac:picMkLst>
        </pc:picChg>
        <pc:picChg chg="mod">
          <ac:chgData name="MERCERON Annabel" userId="S::annabel.merceron@edu.devinci.fr::c39619de-a52b-4c44-ae6f-f0068d8a5dec" providerId="AD" clId="Web-{384FB599-516C-4D5A-B01C-D629203951E9}" dt="2021-12-09T18:36:20.435" v="386" actId="1076"/>
          <ac:picMkLst>
            <pc:docMk/>
            <pc:sldMk cId="2012815550" sldId="303"/>
            <ac:picMk id="5" creationId="{085E06BB-95B3-4858-83BE-1481F6B9BA40}"/>
          </ac:picMkLst>
        </pc:picChg>
        <pc:picChg chg="del">
          <ac:chgData name="MERCERON Annabel" userId="S::annabel.merceron@edu.devinci.fr::c39619de-a52b-4c44-ae6f-f0068d8a5dec" providerId="AD" clId="Web-{384FB599-516C-4D5A-B01C-D629203951E9}" dt="2021-12-09T18:36:10.185" v="381"/>
          <ac:picMkLst>
            <pc:docMk/>
            <pc:sldMk cId="2012815550" sldId="303"/>
            <ac:picMk id="6" creationId="{9D79B261-F65C-481F-8B57-0DAB50FC0B87}"/>
          </ac:picMkLst>
        </pc:picChg>
      </pc:sldChg>
      <pc:sldChg chg="addSp delSp modSp new mod setBg">
        <pc:chgData name="MERCERON Annabel" userId="S::annabel.merceron@edu.devinci.fr::c39619de-a52b-4c44-ae6f-f0068d8a5dec" providerId="AD" clId="Web-{384FB599-516C-4D5A-B01C-D629203951E9}" dt="2021-12-09T17:12:40.126" v="125" actId="14100"/>
        <pc:sldMkLst>
          <pc:docMk/>
          <pc:sldMk cId="2673230605" sldId="305"/>
        </pc:sldMkLst>
        <pc:spChg chg="mod">
          <ac:chgData name="MERCERON Annabel" userId="S::annabel.merceron@edu.devinci.fr::c39619de-a52b-4c44-ae6f-f0068d8a5dec" providerId="AD" clId="Web-{384FB599-516C-4D5A-B01C-D629203951E9}" dt="2021-12-09T17:12:19.078" v="121"/>
          <ac:spMkLst>
            <pc:docMk/>
            <pc:sldMk cId="2673230605" sldId="305"/>
            <ac:spMk id="2" creationId="{4F4931CC-3E76-48C3-B5FC-E55BE1BF3FCB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7:07:53.509" v="31"/>
          <ac:spMkLst>
            <pc:docMk/>
            <pc:sldMk cId="2673230605" sldId="305"/>
            <ac:spMk id="3" creationId="{0DA1FAB2-67B8-456C-A429-DC3513D44EC2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7:12:35.829" v="124" actId="14100"/>
          <ac:spMkLst>
            <pc:docMk/>
            <pc:sldMk cId="2673230605" sldId="305"/>
            <ac:spMk id="5" creationId="{65AE3CBC-649B-4817-A409-DC80C731C5C4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7:12:19.078" v="121"/>
          <ac:spMkLst>
            <pc:docMk/>
            <pc:sldMk cId="2673230605" sldId="305"/>
            <ac:spMk id="10" creationId="{73DE2CFE-42F2-48F0-8706-5264E012B10C}"/>
          </ac:spMkLst>
        </pc:spChg>
        <pc:picChg chg="add mod ord">
          <ac:chgData name="MERCERON Annabel" userId="S::annabel.merceron@edu.devinci.fr::c39619de-a52b-4c44-ae6f-f0068d8a5dec" providerId="AD" clId="Web-{384FB599-516C-4D5A-B01C-D629203951E9}" dt="2021-12-09T17:12:40.126" v="125" actId="14100"/>
          <ac:picMkLst>
            <pc:docMk/>
            <pc:sldMk cId="2673230605" sldId="305"/>
            <ac:picMk id="4" creationId="{DCE89425-FD64-4655-A92F-909BAB7CA848}"/>
          </ac:picMkLst>
        </pc:picChg>
      </pc:sldChg>
      <pc:sldChg chg="new del">
        <pc:chgData name="MERCERON Annabel" userId="S::annabel.merceron@edu.devinci.fr::c39619de-a52b-4c44-ae6f-f0068d8a5dec" providerId="AD" clId="Web-{384FB599-516C-4D5A-B01C-D629203951E9}" dt="2021-12-09T18:34:36.244" v="336"/>
        <pc:sldMkLst>
          <pc:docMk/>
          <pc:sldMk cId="1033139289" sldId="306"/>
        </pc:sldMkLst>
      </pc:sldChg>
      <pc:sldChg chg="add del replId">
        <pc:chgData name="MERCERON Annabel" userId="S::annabel.merceron@edu.devinci.fr::c39619de-a52b-4c44-ae6f-f0068d8a5dec" providerId="AD" clId="Web-{384FB599-516C-4D5A-B01C-D629203951E9}" dt="2021-12-09T17:57:01.799" v="314"/>
        <pc:sldMkLst>
          <pc:docMk/>
          <pc:sldMk cId="3172588676" sldId="306"/>
        </pc:sldMkLst>
      </pc:sldChg>
      <pc:sldChg chg="addSp delSp modSp add replId">
        <pc:chgData name="MERCERON Annabel" userId="S::annabel.merceron@edu.devinci.fr::c39619de-a52b-4c44-ae6f-f0068d8a5dec" providerId="AD" clId="Web-{384FB599-516C-4D5A-B01C-D629203951E9}" dt="2021-12-09T18:52:23.565" v="501"/>
        <pc:sldMkLst>
          <pc:docMk/>
          <pc:sldMk cId="3269463253" sldId="306"/>
        </pc:sldMkLst>
        <pc:spChg chg="del">
          <ac:chgData name="MERCERON Annabel" userId="S::annabel.merceron@edu.devinci.fr::c39619de-a52b-4c44-ae6f-f0068d8a5dec" providerId="AD" clId="Web-{384FB599-516C-4D5A-B01C-D629203951E9}" dt="2021-12-09T18:34:42.447" v="338"/>
          <ac:spMkLst>
            <pc:docMk/>
            <pc:sldMk cId="3269463253" sldId="306"/>
            <ac:spMk id="2" creationId="{34EEFFB7-AB7B-4CBD-AC73-A4A89DDB9ADB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8:34:52.885" v="341"/>
          <ac:spMkLst>
            <pc:docMk/>
            <pc:sldMk cId="3269463253" sldId="306"/>
            <ac:spMk id="3" creationId="{6FCD18AD-0983-4677-B94C-88EB1D2C6435}"/>
          </ac:spMkLst>
        </pc:spChg>
        <pc:spChg chg="mod">
          <ac:chgData name="MERCERON Annabel" userId="S::annabel.merceron@edu.devinci.fr::c39619de-a52b-4c44-ae6f-f0068d8a5dec" providerId="AD" clId="Web-{384FB599-516C-4D5A-B01C-D629203951E9}" dt="2021-12-09T18:36:46.295" v="388" actId="20577"/>
          <ac:spMkLst>
            <pc:docMk/>
            <pc:sldMk cId="3269463253" sldId="306"/>
            <ac:spMk id="7" creationId="{5AFC3A63-5D37-4F73-88A9-872B1D83CFF4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8:34:56.323" v="342"/>
          <ac:spMkLst>
            <pc:docMk/>
            <pc:sldMk cId="3269463253" sldId="306"/>
            <ac:spMk id="9" creationId="{FF98CBB9-2D0C-458A-9072-C6F6698A868C}"/>
          </ac:spMkLst>
        </pc:spChg>
        <pc:spChg chg="add del mod ord">
          <ac:chgData name="MERCERON Annabel" userId="S::annabel.merceron@edu.devinci.fr::c39619de-a52b-4c44-ae6f-f0068d8a5dec" providerId="AD" clId="Web-{384FB599-516C-4D5A-B01C-D629203951E9}" dt="2021-12-09T18:36:55.561" v="390"/>
          <ac:spMkLst>
            <pc:docMk/>
            <pc:sldMk cId="3269463253" sldId="306"/>
            <ac:spMk id="10" creationId="{888CDCCA-9008-4CD9-BD2E-99A58E42EE8D}"/>
          </ac:spMkLst>
        </pc:spChg>
        <pc:spChg chg="add del mod">
          <ac:chgData name="MERCERON Annabel" userId="S::annabel.merceron@edu.devinci.fr::c39619de-a52b-4c44-ae6f-f0068d8a5dec" providerId="AD" clId="Web-{384FB599-516C-4D5A-B01C-D629203951E9}" dt="2021-12-09T18:34:59.104" v="343"/>
          <ac:spMkLst>
            <pc:docMk/>
            <pc:sldMk cId="3269463253" sldId="306"/>
            <ac:spMk id="12" creationId="{BB0C7677-2010-4C74-A342-9B0F6698AD07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14" creationId="{8DF66CB0-1AD6-4D8C-BE70-897ADA64FEDA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37:06.233" v="394" actId="1076"/>
          <ac:spMkLst>
            <pc:docMk/>
            <pc:sldMk cId="3269463253" sldId="306"/>
            <ac:spMk id="15" creationId="{F4BC90A9-7592-4FF7-B790-559233B612A5}"/>
          </ac:spMkLst>
        </pc:spChg>
        <pc:spChg chg="del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16" creationId="{24C3B26D-D43F-467B-B943-E20A45E780EF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37:00.561" v="392"/>
          <ac:spMkLst>
            <pc:docMk/>
            <pc:sldMk cId="3269463253" sldId="306"/>
            <ac:spMk id="17" creationId="{73CFBC74-E0E0-4626-8666-F9D938A474B8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44:46.066" v="411" actId="1076"/>
          <ac:spMkLst>
            <pc:docMk/>
            <pc:sldMk cId="3269463253" sldId="306"/>
            <ac:spMk id="19" creationId="{C5E28134-A1AA-497B-BB0E-4D6995344621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50:37.780" v="499" actId="1076"/>
          <ac:spMkLst>
            <pc:docMk/>
            <pc:sldMk cId="3269463253" sldId="306"/>
            <ac:spMk id="20" creationId="{7EDDF221-D7EC-418B-931C-25C8FEA53939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21" creationId="{5C9B446A-6343-4E56-90BA-061E4DDF0FFB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23" creationId="{3EC72A1B-03D3-499C-B4BF-AC68EEC22B10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46:09.162" v="439" actId="1076"/>
          <ac:spMkLst>
            <pc:docMk/>
            <pc:sldMk cId="3269463253" sldId="306"/>
            <ac:spMk id="24" creationId="{BB29FC9A-DF45-41BE-97D2-E55AA8B4B302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25" creationId="{216322C2-3CF0-4D33-BF90-3F384CF6D232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27" creationId="{55D4142C-5077-457F-A6AD-3FECFDB39685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46:13.991" v="441" actId="1076"/>
          <ac:spMkLst>
            <pc:docMk/>
            <pc:sldMk cId="3269463253" sldId="306"/>
            <ac:spMk id="28" creationId="{8C054CD7-2197-4DCC-AA6C-EBC707D41629}"/>
          </ac:spMkLst>
        </pc:spChg>
        <pc:spChg chg="add">
          <ac:chgData name="MERCERON Annabel" userId="S::annabel.merceron@edu.devinci.fr::c39619de-a52b-4c44-ae6f-f0068d8a5dec" providerId="AD" clId="Web-{384FB599-516C-4D5A-B01C-D629203951E9}" dt="2021-12-09T18:36:33.795" v="387"/>
          <ac:spMkLst>
            <pc:docMk/>
            <pc:sldMk cId="3269463253" sldId="306"/>
            <ac:spMk id="29" creationId="{7A5F0580-5EE9-419F-96EE-B6529EF6E7D0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46:21.147" v="444" actId="14100"/>
          <ac:spMkLst>
            <pc:docMk/>
            <pc:sldMk cId="3269463253" sldId="306"/>
            <ac:spMk id="30" creationId="{95A453B0-D33E-4566-90CD-3ED533BDD7E3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47:28.368" v="462"/>
          <ac:spMkLst>
            <pc:docMk/>
            <pc:sldMk cId="3269463253" sldId="306"/>
            <ac:spMk id="31" creationId="{5B236DDD-1E94-4C23-B0DC-4C60E149AA78}"/>
          </ac:spMkLst>
        </pc:spChg>
        <pc:spChg chg="add del mod">
          <ac:chgData name="MERCERON Annabel" userId="S::annabel.merceron@edu.devinci.fr::c39619de-a52b-4c44-ae6f-f0068d8a5dec" providerId="AD" clId="Web-{384FB599-516C-4D5A-B01C-D629203951E9}" dt="2021-12-09T18:47:26.868" v="461"/>
          <ac:spMkLst>
            <pc:docMk/>
            <pc:sldMk cId="3269463253" sldId="306"/>
            <ac:spMk id="32" creationId="{D918A192-06C0-4F3B-8525-F4EE79349EF4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47:22.430" v="457"/>
          <ac:spMkLst>
            <pc:docMk/>
            <pc:sldMk cId="3269463253" sldId="306"/>
            <ac:spMk id="33" creationId="{A7CFC9BF-5EF0-4D61-B707-D1DCBD7140DC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47:58.994" v="476" actId="1076"/>
          <ac:spMkLst>
            <pc:docMk/>
            <pc:sldMk cId="3269463253" sldId="306"/>
            <ac:spMk id="34" creationId="{9A41CF18-0998-491A-99A5-B81F60C82D76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47:20.040" v="456"/>
          <ac:spMkLst>
            <pc:docMk/>
            <pc:sldMk cId="3269463253" sldId="306"/>
            <ac:spMk id="35" creationId="{0438AE72-449C-4AC5-973F-32CD0B247F2B}"/>
          </ac:spMkLst>
        </pc:spChg>
        <pc:spChg chg="add mod">
          <ac:chgData name="MERCERON Annabel" userId="S::annabel.merceron@edu.devinci.fr::c39619de-a52b-4c44-ae6f-f0068d8a5dec" providerId="AD" clId="Web-{384FB599-516C-4D5A-B01C-D629203951E9}" dt="2021-12-09T18:48:34.823" v="488" actId="1076"/>
          <ac:spMkLst>
            <pc:docMk/>
            <pc:sldMk cId="3269463253" sldId="306"/>
            <ac:spMk id="38" creationId="{4946727D-1655-4328-83BC-1394169C8662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49:36.200" v="490"/>
          <ac:spMkLst>
            <pc:docMk/>
            <pc:sldMk cId="3269463253" sldId="306"/>
            <ac:spMk id="39" creationId="{FE287AED-428B-4427-B5C6-108385A2B611}"/>
          </ac:spMkLst>
        </pc:spChg>
        <pc:spChg chg="add del">
          <ac:chgData name="MERCERON Annabel" userId="S::annabel.merceron@edu.devinci.fr::c39619de-a52b-4c44-ae6f-f0068d8a5dec" providerId="AD" clId="Web-{384FB599-516C-4D5A-B01C-D629203951E9}" dt="2021-12-09T18:49:42.497" v="492"/>
          <ac:spMkLst>
            <pc:docMk/>
            <pc:sldMk cId="3269463253" sldId="306"/>
            <ac:spMk id="40" creationId="{5D0BD44A-6ABC-4417-A02C-418D8E6ACED0}"/>
          </ac:spMkLst>
        </pc:spChg>
        <pc:picChg chg="del">
          <ac:chgData name="MERCERON Annabel" userId="S::annabel.merceron@edu.devinci.fr::c39619de-a52b-4c44-ae6f-f0068d8a5dec" providerId="AD" clId="Web-{384FB599-516C-4D5A-B01C-D629203951E9}" dt="2021-12-09T18:35:37.012" v="367"/>
          <ac:picMkLst>
            <pc:docMk/>
            <pc:sldMk cId="3269463253" sldId="306"/>
            <ac:picMk id="4" creationId="{C227DCCA-F77F-4A49-89B8-28DD3450A69C}"/>
          </ac:picMkLst>
        </pc:picChg>
        <pc:picChg chg="del">
          <ac:chgData name="MERCERON Annabel" userId="S::annabel.merceron@edu.devinci.fr::c39619de-a52b-4c44-ae6f-f0068d8a5dec" providerId="AD" clId="Web-{384FB599-516C-4D5A-B01C-D629203951E9}" dt="2021-12-09T18:35:35.887" v="366"/>
          <ac:picMkLst>
            <pc:docMk/>
            <pc:sldMk cId="3269463253" sldId="306"/>
            <ac:picMk id="5" creationId="{085E06BB-95B3-4858-83BE-1481F6B9BA40}"/>
          </ac:picMkLst>
        </pc:picChg>
        <pc:picChg chg="del mod">
          <ac:chgData name="MERCERON Annabel" userId="S::annabel.merceron@edu.devinci.fr::c39619de-a52b-4c44-ae6f-f0068d8a5dec" providerId="AD" clId="Web-{384FB599-516C-4D5A-B01C-D629203951E9}" dt="2021-12-09T18:43:41.704" v="395"/>
          <ac:picMkLst>
            <pc:docMk/>
            <pc:sldMk cId="3269463253" sldId="306"/>
            <ac:picMk id="6" creationId="{9D79B261-F65C-481F-8B57-0DAB50FC0B87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8:45:33.599" v="432"/>
          <ac:picMkLst>
            <pc:docMk/>
            <pc:sldMk cId="3269463253" sldId="306"/>
            <ac:picMk id="18" creationId="{B86202D0-F406-475D-82D1-B59409191CA5}"/>
          </ac:picMkLst>
        </pc:picChg>
        <pc:picChg chg="add del mod">
          <ac:chgData name="MERCERON Annabel" userId="S::annabel.merceron@edu.devinci.fr::c39619de-a52b-4c44-ae6f-f0068d8a5dec" providerId="AD" clId="Web-{384FB599-516C-4D5A-B01C-D629203951E9}" dt="2021-12-09T18:47:12.336" v="450"/>
          <ac:picMkLst>
            <pc:docMk/>
            <pc:sldMk cId="3269463253" sldId="306"/>
            <ac:picMk id="26" creationId="{6BF04AE5-75E3-4377-9992-1AA8D84D0289}"/>
          </ac:picMkLst>
        </pc:picChg>
        <pc:picChg chg="add mod">
          <ac:chgData name="MERCERON Annabel" userId="S::annabel.merceron@edu.devinci.fr::c39619de-a52b-4c44-ae6f-f0068d8a5dec" providerId="AD" clId="Web-{384FB599-516C-4D5A-B01C-D629203951E9}" dt="2021-12-09T18:47:56.775" v="475" actId="1076"/>
          <ac:picMkLst>
            <pc:docMk/>
            <pc:sldMk cId="3269463253" sldId="306"/>
            <ac:picMk id="36" creationId="{6536F02E-A129-4624-A4F4-F2D39E81C859}"/>
          </ac:picMkLst>
        </pc:picChg>
        <pc:picChg chg="add mod modCrop">
          <ac:chgData name="MERCERON Annabel" userId="S::annabel.merceron@edu.devinci.fr::c39619de-a52b-4c44-ae6f-f0068d8a5dec" providerId="AD" clId="Web-{384FB599-516C-4D5A-B01C-D629203951E9}" dt="2021-12-09T18:52:23.565" v="501"/>
          <ac:picMkLst>
            <pc:docMk/>
            <pc:sldMk cId="3269463253" sldId="306"/>
            <ac:picMk id="37" creationId="{C0531606-84D3-492C-BDC6-47E3B9A310A9}"/>
          </ac:picMkLst>
        </pc:picChg>
        <pc:cxnChg chg="add mod">
          <ac:chgData name="MERCERON Annabel" userId="S::annabel.merceron@edu.devinci.fr::c39619de-a52b-4c44-ae6f-f0068d8a5dec" providerId="AD" clId="Web-{384FB599-516C-4D5A-B01C-D629203951E9}" dt="2021-12-09T18:49:58.748" v="495" actId="14100"/>
          <ac:cxnSpMkLst>
            <pc:docMk/>
            <pc:sldMk cId="3269463253" sldId="306"/>
            <ac:cxnSpMk id="41" creationId="{EE473804-D324-4690-A942-B95277232E5E}"/>
          </ac:cxnSpMkLst>
        </pc:cxnChg>
        <pc:cxnChg chg="add mod">
          <ac:chgData name="MERCERON Annabel" userId="S::annabel.merceron@edu.devinci.fr::c39619de-a52b-4c44-ae6f-f0068d8a5dec" providerId="AD" clId="Web-{384FB599-516C-4D5A-B01C-D629203951E9}" dt="2021-12-09T18:50:17.514" v="498" actId="14100"/>
          <ac:cxnSpMkLst>
            <pc:docMk/>
            <pc:sldMk cId="3269463253" sldId="306"/>
            <ac:cxnSpMk id="42" creationId="{8A99D59E-DA16-4DC0-88E5-2C0228821741}"/>
          </ac:cxnSpMkLst>
        </pc:cxnChg>
      </pc:sldChg>
    </pc:docChg>
  </pc:docChgLst>
  <pc:docChgLst>
    <pc:chgData name="MERCERON Annabel" userId="S::annabel.merceron@edu.devinci.fr::c39619de-a52b-4c44-ae6f-f0068d8a5dec" providerId="AD" clId="Web-{00B5475F-DE96-4C12-BAC4-CCD00BFD7D5F}"/>
    <pc:docChg chg="addSld modSld">
      <pc:chgData name="MERCERON Annabel" userId="S::annabel.merceron@edu.devinci.fr::c39619de-a52b-4c44-ae6f-f0068d8a5dec" providerId="AD" clId="Web-{00B5475F-DE96-4C12-BAC4-CCD00BFD7D5F}" dt="2021-12-10T10:15:24.178" v="43" actId="20577"/>
      <pc:docMkLst>
        <pc:docMk/>
      </pc:docMkLst>
      <pc:sldChg chg="modSp">
        <pc:chgData name="MERCERON Annabel" userId="S::annabel.merceron@edu.devinci.fr::c39619de-a52b-4c44-ae6f-f0068d8a5dec" providerId="AD" clId="Web-{00B5475F-DE96-4C12-BAC4-CCD00BFD7D5F}" dt="2021-12-10T10:15:24.178" v="43" actId="20577"/>
        <pc:sldMkLst>
          <pc:docMk/>
          <pc:sldMk cId="2272810823" sldId="285"/>
        </pc:sldMkLst>
        <pc:spChg chg="mod">
          <ac:chgData name="MERCERON Annabel" userId="S::annabel.merceron@edu.devinci.fr::c39619de-a52b-4c44-ae6f-f0068d8a5dec" providerId="AD" clId="Web-{00B5475F-DE96-4C12-BAC4-CCD00BFD7D5F}" dt="2021-12-10T10:15:24.178" v="43" actId="20577"/>
          <ac:spMkLst>
            <pc:docMk/>
            <pc:sldMk cId="2272810823" sldId="285"/>
            <ac:spMk id="5" creationId="{12FC5017-5B5B-47D7-91B6-2309AF3309EB}"/>
          </ac:spMkLst>
        </pc:spChg>
      </pc:sldChg>
      <pc:sldChg chg="modSp new mod modShow">
        <pc:chgData name="MERCERON Annabel" userId="S::annabel.merceron@edu.devinci.fr::c39619de-a52b-4c44-ae6f-f0068d8a5dec" providerId="AD" clId="Web-{00B5475F-DE96-4C12-BAC4-CCD00BFD7D5F}" dt="2021-12-10T10:07:31.604" v="6"/>
        <pc:sldMkLst>
          <pc:docMk/>
          <pc:sldMk cId="186449314" sldId="308"/>
        </pc:sldMkLst>
        <pc:spChg chg="mod">
          <ac:chgData name="MERCERON Annabel" userId="S::annabel.merceron@edu.devinci.fr::c39619de-a52b-4c44-ae6f-f0068d8a5dec" providerId="AD" clId="Web-{00B5475F-DE96-4C12-BAC4-CCD00BFD7D5F}" dt="2021-12-10T10:07:27.057" v="5" actId="20577"/>
          <ac:spMkLst>
            <pc:docMk/>
            <pc:sldMk cId="186449314" sldId="308"/>
            <ac:spMk id="2" creationId="{F8027F36-4216-4660-B5AE-6982C28197EA}"/>
          </ac:spMkLst>
        </pc:spChg>
        <pc:spChg chg="mod">
          <ac:chgData name="MERCERON Annabel" userId="S::annabel.merceron@edu.devinci.fr::c39619de-a52b-4c44-ae6f-f0068d8a5dec" providerId="AD" clId="Web-{00B5475F-DE96-4C12-BAC4-CCD00BFD7D5F}" dt="2021-12-10T10:07:22.416" v="3" actId="20577"/>
          <ac:spMkLst>
            <pc:docMk/>
            <pc:sldMk cId="186449314" sldId="308"/>
            <ac:spMk id="3" creationId="{166F9980-785D-4A03-9C37-C835D396D592}"/>
          </ac:spMkLst>
        </pc:spChg>
      </pc:sldChg>
    </pc:docChg>
  </pc:docChgLst>
  <pc:docChgLst>
    <pc:chgData name="MERCERON Annabel" userId="S::annabel.merceron@edu.devinci.fr::c39619de-a52b-4c44-ae6f-f0068d8a5dec" providerId="AD" clId="Web-{5830C2BC-899F-4606-B6DF-00543031F8A9}"/>
    <pc:docChg chg="modSld">
      <pc:chgData name="MERCERON Annabel" userId="S::annabel.merceron@edu.devinci.fr::c39619de-a52b-4c44-ae6f-f0068d8a5dec" providerId="AD" clId="Web-{5830C2BC-899F-4606-B6DF-00543031F8A9}" dt="2021-12-09T20:14:49.755" v="405" actId="1076"/>
      <pc:docMkLst>
        <pc:docMk/>
      </pc:docMkLst>
      <pc:sldChg chg="addSp delSp modSp">
        <pc:chgData name="MERCERON Annabel" userId="S::annabel.merceron@edu.devinci.fr::c39619de-a52b-4c44-ae6f-f0068d8a5dec" providerId="AD" clId="Web-{5830C2BC-899F-4606-B6DF-00543031F8A9}" dt="2021-12-09T20:14:49.755" v="405" actId="1076"/>
        <pc:sldMkLst>
          <pc:docMk/>
          <pc:sldMk cId="4139370758" sldId="298"/>
        </pc:sldMkLst>
        <pc:spChg chg="add mod">
          <ac:chgData name="MERCERON Annabel" userId="S::annabel.merceron@edu.devinci.fr::c39619de-a52b-4c44-ae6f-f0068d8a5dec" providerId="AD" clId="Web-{5830C2BC-899F-4606-B6DF-00543031F8A9}" dt="2021-12-09T20:14:46.067" v="403" actId="1076"/>
          <ac:spMkLst>
            <pc:docMk/>
            <pc:sldMk cId="4139370758" sldId="298"/>
            <ac:spMk id="11" creationId="{87B0FC8F-A5F8-4902-BCDC-7EDFAC43B1BF}"/>
          </ac:spMkLst>
        </pc:spChg>
        <pc:picChg chg="add del mod">
          <ac:chgData name="MERCERON Annabel" userId="S::annabel.merceron@edu.devinci.fr::c39619de-a52b-4c44-ae6f-f0068d8a5dec" providerId="AD" clId="Web-{5830C2BC-899F-4606-B6DF-00543031F8A9}" dt="2021-12-09T20:04:07.355" v="339"/>
          <ac:picMkLst>
            <pc:docMk/>
            <pc:sldMk cId="4139370758" sldId="298"/>
            <ac:picMk id="4" creationId="{D7E7321C-2C30-4C4D-85CD-61EDE1581492}"/>
          </ac:picMkLst>
        </pc:picChg>
        <pc:picChg chg="mod ord">
          <ac:chgData name="MERCERON Annabel" userId="S::annabel.merceron@edu.devinci.fr::c39619de-a52b-4c44-ae6f-f0068d8a5dec" providerId="AD" clId="Web-{5830C2BC-899F-4606-B6DF-00543031F8A9}" dt="2021-12-09T20:14:47.849" v="404" actId="1076"/>
          <ac:picMkLst>
            <pc:docMk/>
            <pc:sldMk cId="4139370758" sldId="298"/>
            <ac:picMk id="6" creationId="{FBB36A5F-D110-4320-B9CC-9166882BED8A}"/>
          </ac:picMkLst>
        </pc:picChg>
        <pc:picChg chg="add mod">
          <ac:chgData name="MERCERON Annabel" userId="S::annabel.merceron@edu.devinci.fr::c39619de-a52b-4c44-ae6f-f0068d8a5dec" providerId="AD" clId="Web-{5830C2BC-899F-4606-B6DF-00543031F8A9}" dt="2021-12-09T20:06:27.958" v="345" actId="14100"/>
          <ac:picMkLst>
            <pc:docMk/>
            <pc:sldMk cId="4139370758" sldId="298"/>
            <ac:picMk id="8" creationId="{ABBA971F-F33A-481A-9FB9-0438680B2881}"/>
          </ac:picMkLst>
        </pc:picChg>
        <pc:picChg chg="mod">
          <ac:chgData name="MERCERON Annabel" userId="S::annabel.merceron@edu.devinci.fr::c39619de-a52b-4c44-ae6f-f0068d8a5dec" providerId="AD" clId="Web-{5830C2BC-899F-4606-B6DF-00543031F8A9}" dt="2021-12-09T20:14:49.755" v="405" actId="1076"/>
          <ac:picMkLst>
            <pc:docMk/>
            <pc:sldMk cId="4139370758" sldId="298"/>
            <ac:picMk id="9" creationId="{24C52567-EEAB-414F-88AB-43E9485DA86A}"/>
          </ac:picMkLst>
        </pc:picChg>
        <pc:picChg chg="del">
          <ac:chgData name="MERCERON Annabel" userId="S::annabel.merceron@edu.devinci.fr::c39619de-a52b-4c44-ae6f-f0068d8a5dec" providerId="AD" clId="Web-{5830C2BC-899F-4606-B6DF-00543031F8A9}" dt="2021-12-09T20:03:42.588" v="335"/>
          <ac:picMkLst>
            <pc:docMk/>
            <pc:sldMk cId="4139370758" sldId="298"/>
            <ac:picMk id="13" creationId="{0E9FF08F-82D8-4D80-A9DA-1415C1978F15}"/>
          </ac:picMkLst>
        </pc:picChg>
      </pc:sldChg>
      <pc:sldChg chg="addSp delSp modSp">
        <pc:chgData name="MERCERON Annabel" userId="S::annabel.merceron@edu.devinci.fr::c39619de-a52b-4c44-ae6f-f0068d8a5dec" providerId="AD" clId="Web-{5830C2BC-899F-4606-B6DF-00543031F8A9}" dt="2021-12-09T20:14:26.410" v="400" actId="1076"/>
        <pc:sldMkLst>
          <pc:docMk/>
          <pc:sldMk cId="3513549911" sldId="299"/>
        </pc:sldMkLst>
        <pc:spChg chg="add mod ord">
          <ac:chgData name="MERCERON Annabel" userId="S::annabel.merceron@edu.devinci.fr::c39619de-a52b-4c44-ae6f-f0068d8a5dec" providerId="AD" clId="Web-{5830C2BC-899F-4606-B6DF-00543031F8A9}" dt="2021-12-09T20:14:26.410" v="400" actId="1076"/>
          <ac:spMkLst>
            <pc:docMk/>
            <pc:sldMk cId="3513549911" sldId="299"/>
            <ac:spMk id="4" creationId="{C1DCBF48-B003-4E5E-A26A-0D2F4E8B4DF0}"/>
          </ac:spMkLst>
        </pc:spChg>
        <pc:picChg chg="add mod modCrop">
          <ac:chgData name="MERCERON Annabel" userId="S::annabel.merceron@edu.devinci.fr::c39619de-a52b-4c44-ae6f-f0068d8a5dec" providerId="AD" clId="Web-{5830C2BC-899F-4606-B6DF-00543031F8A9}" dt="2021-12-09T20:14:08.909" v="396" actId="1076"/>
          <ac:picMkLst>
            <pc:docMk/>
            <pc:sldMk cId="3513549911" sldId="299"/>
            <ac:picMk id="5" creationId="{DC289900-6EB4-42D4-BE84-8691601E75F6}"/>
          </ac:picMkLst>
        </pc:picChg>
        <pc:picChg chg="add mod">
          <ac:chgData name="MERCERON Annabel" userId="S::annabel.merceron@edu.devinci.fr::c39619de-a52b-4c44-ae6f-f0068d8a5dec" providerId="AD" clId="Web-{5830C2BC-899F-4606-B6DF-00543031F8A9}" dt="2021-12-09T20:14:04.268" v="394" actId="1076"/>
          <ac:picMkLst>
            <pc:docMk/>
            <pc:sldMk cId="3513549911" sldId="299"/>
            <ac:picMk id="6" creationId="{28994E2C-0CF0-40CD-9E1F-28C5F5A74A82}"/>
          </ac:picMkLst>
        </pc:picChg>
        <pc:picChg chg="del mod">
          <ac:chgData name="MERCERON Annabel" userId="S::annabel.merceron@edu.devinci.fr::c39619de-a52b-4c44-ae6f-f0068d8a5dec" providerId="AD" clId="Web-{5830C2BC-899F-4606-B6DF-00543031F8A9}" dt="2021-12-09T20:11:59.729" v="390"/>
          <ac:picMkLst>
            <pc:docMk/>
            <pc:sldMk cId="3513549911" sldId="299"/>
            <ac:picMk id="16" creationId="{0EC120FB-C3B7-4E44-AD2A-8161A6BD7C16}"/>
          </ac:picMkLst>
        </pc:picChg>
        <pc:picChg chg="del mod">
          <ac:chgData name="MERCERON Annabel" userId="S::annabel.merceron@edu.devinci.fr::c39619de-a52b-4c44-ae6f-f0068d8a5dec" providerId="AD" clId="Web-{5830C2BC-899F-4606-B6DF-00543031F8A9}" dt="2021-12-09T20:11:33.196" v="384"/>
          <ac:picMkLst>
            <pc:docMk/>
            <pc:sldMk cId="3513549911" sldId="299"/>
            <ac:picMk id="18" creationId="{CD5D3962-DDF2-4C6A-ADF6-F700201FC982}"/>
          </ac:picMkLst>
        </pc:picChg>
      </pc:sldChg>
      <pc:sldChg chg="modSp">
        <pc:chgData name="MERCERON Annabel" userId="S::annabel.merceron@edu.devinci.fr::c39619de-a52b-4c44-ae6f-f0068d8a5dec" providerId="AD" clId="Web-{5830C2BC-899F-4606-B6DF-00543031F8A9}" dt="2021-12-09T19:48:31.434" v="110" actId="1076"/>
        <pc:sldMkLst>
          <pc:docMk/>
          <pc:sldMk cId="3269463253" sldId="306"/>
        </pc:sldMkLst>
        <pc:spChg chg="mod">
          <ac:chgData name="MERCERON Annabel" userId="S::annabel.merceron@edu.devinci.fr::c39619de-a52b-4c44-ae6f-f0068d8a5dec" providerId="AD" clId="Web-{5830C2BC-899F-4606-B6DF-00543031F8A9}" dt="2021-12-09T19:48:31.434" v="110" actId="1076"/>
          <ac:spMkLst>
            <pc:docMk/>
            <pc:sldMk cId="3269463253" sldId="306"/>
            <ac:spMk id="20" creationId="{7EDDF221-D7EC-418B-931C-25C8FEA53939}"/>
          </ac:spMkLst>
        </pc:spChg>
      </pc:sldChg>
      <pc:sldChg chg="addSp delSp modSp mod setBg">
        <pc:chgData name="MERCERON Annabel" userId="S::annabel.merceron@edu.devinci.fr::c39619de-a52b-4c44-ae6f-f0068d8a5dec" providerId="AD" clId="Web-{5830C2BC-899F-4606-B6DF-00543031F8A9}" dt="2021-12-09T20:02:07.269" v="334" actId="20577"/>
        <pc:sldMkLst>
          <pc:docMk/>
          <pc:sldMk cId="4285037729" sldId="307"/>
        </pc:sldMkLst>
        <pc:spChg chg="mod">
          <ac:chgData name="MERCERON Annabel" userId="S::annabel.merceron@edu.devinci.fr::c39619de-a52b-4c44-ae6f-f0068d8a5dec" providerId="AD" clId="Web-{5830C2BC-899F-4606-B6DF-00543031F8A9}" dt="2021-12-09T19:44:27.247" v="54"/>
          <ac:spMkLst>
            <pc:docMk/>
            <pc:sldMk cId="4285037729" sldId="307"/>
            <ac:spMk id="2" creationId="{3F279C45-6ABF-4644-8C46-559B01CAEAF2}"/>
          </ac:spMkLst>
        </pc:spChg>
        <pc:spChg chg="mod">
          <ac:chgData name="MERCERON Annabel" userId="S::annabel.merceron@edu.devinci.fr::c39619de-a52b-4c44-ae6f-f0068d8a5dec" providerId="AD" clId="Web-{5830C2BC-899F-4606-B6DF-00543031F8A9}" dt="2021-12-09T20:02:07.269" v="334" actId="20577"/>
          <ac:spMkLst>
            <pc:docMk/>
            <pc:sldMk cId="4285037729" sldId="307"/>
            <ac:spMk id="3" creationId="{69E6EF46-4652-4F14-9C89-A741074AE575}"/>
          </ac:spMkLst>
        </pc:spChg>
        <pc:spChg chg="del mod">
          <ac:chgData name="MERCERON Annabel" userId="S::annabel.merceron@edu.devinci.fr::c39619de-a52b-4c44-ae6f-f0068d8a5dec" providerId="AD" clId="Web-{5830C2BC-899F-4606-B6DF-00543031F8A9}" dt="2021-12-09T19:44:20.918" v="53"/>
          <ac:spMkLst>
            <pc:docMk/>
            <pc:sldMk cId="4285037729" sldId="307"/>
            <ac:spMk id="5" creationId="{5ADC8DA1-76E0-42E4-8C3E-3EC2ABC4A1F1}"/>
          </ac:spMkLst>
        </pc:spChg>
        <pc:spChg chg="add mod">
          <ac:chgData name="MERCERON Annabel" userId="S::annabel.merceron@edu.devinci.fr::c39619de-a52b-4c44-ae6f-f0068d8a5dec" providerId="AD" clId="Web-{5830C2BC-899F-4606-B6DF-00543031F8A9}" dt="2021-12-09T20:00:29.513" v="323" actId="14100"/>
          <ac:spMkLst>
            <pc:docMk/>
            <pc:sldMk cId="4285037729" sldId="307"/>
            <ac:spMk id="8" creationId="{2D9B35F8-8442-4FCB-9F4A-DF9E4D94D29E}"/>
          </ac:spMkLst>
        </pc:spChg>
        <pc:spChg chg="add">
          <ac:chgData name="MERCERON Annabel" userId="S::annabel.merceron@edu.devinci.fr::c39619de-a52b-4c44-ae6f-f0068d8a5dec" providerId="AD" clId="Web-{5830C2BC-899F-4606-B6DF-00543031F8A9}" dt="2021-12-09T19:44:27.247" v="54"/>
          <ac:spMkLst>
            <pc:docMk/>
            <pc:sldMk cId="4285037729" sldId="307"/>
            <ac:spMk id="9" creationId="{5E39A796-BE83-48B1-B33F-35C4A32AAB57}"/>
          </ac:spMkLst>
        </pc:spChg>
        <pc:spChg chg="add">
          <ac:chgData name="MERCERON Annabel" userId="S::annabel.merceron@edu.devinci.fr::c39619de-a52b-4c44-ae6f-f0068d8a5dec" providerId="AD" clId="Web-{5830C2BC-899F-4606-B6DF-00543031F8A9}" dt="2021-12-09T19:44:27.247" v="54"/>
          <ac:spMkLst>
            <pc:docMk/>
            <pc:sldMk cId="4285037729" sldId="307"/>
            <ac:spMk id="11" creationId="{72F84B47-E267-4194-8194-831DB7B5547F}"/>
          </ac:spMkLst>
        </pc:spChg>
        <pc:graphicFrameChg chg="add del mod modGraphic">
          <ac:chgData name="MERCERON Annabel" userId="S::annabel.merceron@edu.devinci.fr::c39619de-a52b-4c44-ae6f-f0068d8a5dec" providerId="AD" clId="Web-{5830C2BC-899F-4606-B6DF-00543031F8A9}" dt="2021-12-09T19:55:57.230" v="293"/>
          <ac:graphicFrameMkLst>
            <pc:docMk/>
            <pc:sldMk cId="4285037729" sldId="307"/>
            <ac:graphicFrameMk id="6" creationId="{848358CF-6DF8-42F0-8991-5843079EDE63}"/>
          </ac:graphicFrameMkLst>
        </pc:graphicFrameChg>
        <pc:picChg chg="mod">
          <ac:chgData name="MERCERON Annabel" userId="S::annabel.merceron@edu.devinci.fr::c39619de-a52b-4c44-ae6f-f0068d8a5dec" providerId="AD" clId="Web-{5830C2BC-899F-4606-B6DF-00543031F8A9}" dt="2021-12-09T20:00:16.200" v="319" actId="1076"/>
          <ac:picMkLst>
            <pc:docMk/>
            <pc:sldMk cId="4285037729" sldId="307"/>
            <ac:picMk id="4" creationId="{507EC826-DE13-4378-A23C-3B761957D7A5}"/>
          </ac:picMkLst>
        </pc:picChg>
        <pc:picChg chg="add mod">
          <ac:chgData name="MERCERON Annabel" userId="S::annabel.merceron@edu.devinci.fr::c39619de-a52b-4c44-ae6f-f0068d8a5dec" providerId="AD" clId="Web-{5830C2BC-899F-4606-B6DF-00543031F8A9}" dt="2021-12-09T20:00:07.231" v="316" actId="1076"/>
          <ac:picMkLst>
            <pc:docMk/>
            <pc:sldMk cId="4285037729" sldId="307"/>
            <ac:picMk id="7" creationId="{45E1052E-C391-45AE-A501-F1498800EFD2}"/>
          </ac:picMkLst>
        </pc:picChg>
        <pc:picChg chg="add mod">
          <ac:chgData name="MERCERON Annabel" userId="S::annabel.merceron@edu.devinci.fr::c39619de-a52b-4c44-ae6f-f0068d8a5dec" providerId="AD" clId="Web-{5830C2BC-899F-4606-B6DF-00543031F8A9}" dt="2021-12-09T20:00:35.279" v="324" actId="14100"/>
          <ac:picMkLst>
            <pc:docMk/>
            <pc:sldMk cId="4285037729" sldId="307"/>
            <ac:picMk id="10" creationId="{DBEC3B8B-8F0F-46B3-812D-178DD7ECD5DD}"/>
          </ac:picMkLst>
        </pc:picChg>
        <pc:picChg chg="add mod">
          <ac:chgData name="MERCERON Annabel" userId="S::annabel.merceron@edu.devinci.fr::c39619de-a52b-4c44-ae6f-f0068d8a5dec" providerId="AD" clId="Web-{5830C2BC-899F-4606-B6DF-00543031F8A9}" dt="2021-12-09T20:00:24.513" v="321" actId="14100"/>
          <ac:picMkLst>
            <pc:docMk/>
            <pc:sldMk cId="4285037729" sldId="307"/>
            <ac:picMk id="12" creationId="{6C3E81CB-D0B0-4739-A544-53346FE9BC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10.12.2021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Estimation+of+obesity+levels+based+on+eating+habits+and+physical+condi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2C494F-05A3-4417-9698-9E55FF3A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1688875"/>
            <a:ext cx="10399781" cy="32767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ea typeface="+mj-lt"/>
                <a:cs typeface="+mj-lt"/>
              </a:rPr>
              <a:t>Data </a:t>
            </a:r>
            <a:r>
              <a:rPr lang="en-US" sz="8800" err="1">
                <a:ea typeface="+mj-lt"/>
                <a:cs typeface="+mj-lt"/>
              </a:rPr>
              <a:t>analyse</a:t>
            </a:r>
            <a:r>
              <a:rPr lang="en-US" sz="8800">
                <a:ea typeface="+mj-lt"/>
                <a:cs typeface="+mj-lt"/>
              </a:rPr>
              <a:t> : </a:t>
            </a:r>
            <a:r>
              <a:rPr lang="en-US" sz="8800" b="1">
                <a:ea typeface="+mj-lt"/>
                <a:cs typeface="+mj-lt"/>
              </a:rPr>
              <a:t>obésité</a:t>
            </a:r>
            <a:r>
              <a:rPr lang="en-US" sz="8800">
                <a:ea typeface="+mj-lt"/>
                <a:cs typeface="+mj-lt"/>
              </a:rPr>
              <a:t> </a:t>
            </a:r>
            <a:r>
              <a:rPr lang="en-US" sz="8800" err="1">
                <a:ea typeface="+mj-lt"/>
                <a:cs typeface="+mj-lt"/>
              </a:rPr>
              <a:t>en</a:t>
            </a:r>
            <a:r>
              <a:rPr lang="en-US" sz="8800">
                <a:ea typeface="+mj-lt"/>
                <a:cs typeface="+mj-lt"/>
              </a:rPr>
              <a:t> Amérique du Sud</a:t>
            </a:r>
            <a:endParaRPr lang="fr-FR">
              <a:ea typeface="+mj-ea"/>
              <a:cs typeface="+mj-cs"/>
            </a:endParaRPr>
          </a:p>
        </p:txBody>
      </p:sp>
      <p:sp>
        <p:nvSpPr>
          <p:cNvPr id="28" name="ZoneTexte 1">
            <a:extLst>
              <a:ext uri="{FF2B5EF4-FFF2-40B4-BE49-F238E27FC236}">
                <a16:creationId xmlns:a16="http://schemas.microsoft.com/office/drawing/2014/main" id="{E51C982F-7C8F-4CF7-88B7-9ED8F419BD21}"/>
              </a:ext>
            </a:extLst>
          </p:cNvPr>
          <p:cNvSpPr txBox="1"/>
          <p:nvPr/>
        </p:nvSpPr>
        <p:spPr>
          <a:xfrm>
            <a:off x="1199133" y="6075932"/>
            <a:ext cx="590973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Annabel Merceron - Rayan </a:t>
            </a:r>
            <a:r>
              <a:rPr lang="fr-FR" err="1"/>
              <a:t>Messaoudi</a:t>
            </a:r>
            <a:r>
              <a:rPr lang="fr-FR"/>
              <a:t> - Jean-Michel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Lam</a:t>
            </a:r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GROUPE 3</a:t>
            </a:r>
          </a:p>
        </p:txBody>
      </p:sp>
    </p:spTree>
    <p:extLst>
      <p:ext uri="{BB962C8B-B14F-4D97-AF65-F5344CB8AC3E}">
        <p14:creationId xmlns:p14="http://schemas.microsoft.com/office/powerpoint/2010/main" val="237612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3CBF-1D48-413A-86DA-BED53494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AB9019-46B3-4A59-88CD-8B72FD03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8358"/>
            <a:ext cx="3765408" cy="236973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Influence des variables sur l'IMC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BC4A92-C142-41C1-848B-0D8A8599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83" y="4897230"/>
            <a:ext cx="3360624" cy="1187727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3600" err="1"/>
              <a:t>Fréquence</a:t>
            </a:r>
            <a:r>
              <a:rPr lang="en-US" sz="3600"/>
              <a:t> </a:t>
            </a:r>
            <a:r>
              <a:rPr lang="en-US" sz="3600" err="1"/>
              <a:t>d'activité</a:t>
            </a:r>
            <a:r>
              <a:rPr lang="en-US" sz="3600"/>
              <a:t> sportive</a:t>
            </a:r>
            <a:endParaRPr lang="en-US" sz="3600"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A64E5-C20B-47CF-8CCC-D6283096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8200" y="4524316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3655A36-8EFB-4E4D-8032-742D6CA411B7}"/>
              </a:ext>
            </a:extLst>
          </p:cNvPr>
          <p:cNvSpPr txBox="1"/>
          <p:nvPr/>
        </p:nvSpPr>
        <p:spPr>
          <a:xfrm>
            <a:off x="5264308" y="5730228"/>
            <a:ext cx="6452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Sport ==&gt; IMC plus faible</a:t>
            </a:r>
            <a:endParaRPr lang="fr-FR"/>
          </a:p>
          <a:p>
            <a:endParaRPr lang="fr-FR">
              <a:cs typeface="Calibri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F1613A1-FCE7-48BA-ADDD-869CACFB0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92765"/>
              </p:ext>
            </p:extLst>
          </p:nvPr>
        </p:nvGraphicFramePr>
        <p:xfrm>
          <a:off x="5076940" y="339686"/>
          <a:ext cx="208280" cy="3832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6085960"/>
                    </a:ext>
                  </a:extLst>
                </a:gridCol>
              </a:tblGrid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0975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5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6462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C7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13465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2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6602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41561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rgbClr val="FFC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89418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948"/>
                  </a:ext>
                </a:extLst>
              </a:tr>
            </a:tbl>
          </a:graphicData>
        </a:graphic>
      </p:graphicFrame>
      <p:pic>
        <p:nvPicPr>
          <p:cNvPr id="9" name="Image 12">
            <a:extLst>
              <a:ext uri="{FF2B5EF4-FFF2-40B4-BE49-F238E27FC236}">
                <a16:creationId xmlns:a16="http://schemas.microsoft.com/office/drawing/2014/main" id="{24C52567-EEAB-414F-88AB-43E9485D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705" y="4364255"/>
            <a:ext cx="1604791" cy="1066801"/>
          </a:xfrm>
          <a:prstGeom prst="rect">
            <a:avLst/>
          </a:prstGeom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ABBA971F-F33A-481A-9FB9-0438680B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81" y="245401"/>
            <a:ext cx="6538822" cy="449814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B0FC8F-A5F8-4902-BCDC-7EDFAC43B1BF}"/>
              </a:ext>
            </a:extLst>
          </p:cNvPr>
          <p:cNvSpPr txBox="1"/>
          <p:nvPr/>
        </p:nvSpPr>
        <p:spPr>
          <a:xfrm>
            <a:off x="7556741" y="4451229"/>
            <a:ext cx="2168105" cy="646331"/>
          </a:xfrm>
          <a:prstGeom prst="rect">
            <a:avLst/>
          </a:prstGeom>
          <a:solidFill>
            <a:srgbClr val="FFFF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Fréquence d'activité sportive</a:t>
            </a:r>
            <a:endParaRPr lang="fr-FR" b="1">
              <a:cs typeface="Calibri"/>
            </a:endParaRPr>
          </a:p>
        </p:txBody>
      </p:sp>
      <p:pic>
        <p:nvPicPr>
          <p:cNvPr id="6" name="Image 8" descr="Une image contenant texte, silhouette&#10;&#10;Description générée automatiquement">
            <a:extLst>
              <a:ext uri="{FF2B5EF4-FFF2-40B4-BE49-F238E27FC236}">
                <a16:creationId xmlns:a16="http://schemas.microsoft.com/office/drawing/2014/main" id="{FBB36A5F-D110-4320-B9CC-9166882B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036" y="4523253"/>
            <a:ext cx="2045466" cy="11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3CBF-1D48-413A-86DA-BED53494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AB9019-46B3-4A59-88CD-8B72FD03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8358"/>
            <a:ext cx="3765408" cy="236973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Influence des variables sur l'IMC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BC4A92-C142-41C1-848B-0D8A8599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11" y="4897230"/>
            <a:ext cx="3130587" cy="87142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/>
              <a:t>Le </a:t>
            </a:r>
            <a:r>
              <a:rPr lang="en-US" sz="3600" err="1"/>
              <a:t>grignotage</a:t>
            </a:r>
            <a:endParaRPr lang="en-US" sz="3600" err="1"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A64E5-C20B-47CF-8CCC-D6283096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8200" y="4524316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3655A36-8EFB-4E4D-8032-742D6CA411B7}"/>
              </a:ext>
            </a:extLst>
          </p:cNvPr>
          <p:cNvSpPr txBox="1"/>
          <p:nvPr/>
        </p:nvSpPr>
        <p:spPr>
          <a:xfrm>
            <a:off x="5282670" y="5895481"/>
            <a:ext cx="6452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Jamais </a:t>
            </a:r>
            <a:r>
              <a:rPr lang="en-US" err="1">
                <a:ea typeface="+mn-lt"/>
                <a:cs typeface="+mn-lt"/>
              </a:rPr>
              <a:t>grignotter</a:t>
            </a:r>
            <a:r>
              <a:rPr lang="en-US">
                <a:ea typeface="+mn-lt"/>
                <a:cs typeface="+mn-lt"/>
              </a:rPr>
              <a:t> ==&gt; IMC &lt; 30.</a:t>
            </a:r>
            <a:endParaRPr lang="en-US">
              <a:cs typeface="Calibri"/>
            </a:endParaRPr>
          </a:p>
          <a:p>
            <a:endParaRPr lang="fr-FR">
              <a:cs typeface="Calibri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DA307533-0744-4C41-9B26-9B831D414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75632"/>
              </p:ext>
            </p:extLst>
          </p:nvPr>
        </p:nvGraphicFramePr>
        <p:xfrm>
          <a:off x="5076940" y="339686"/>
          <a:ext cx="208280" cy="3832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6085960"/>
                    </a:ext>
                  </a:extLst>
                </a:gridCol>
              </a:tblGrid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0975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5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6462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C7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13465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2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6602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41561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rgbClr val="FFC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89418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948"/>
                  </a:ext>
                </a:extLst>
              </a:tr>
            </a:tbl>
          </a:graphicData>
        </a:graphic>
      </p:graphicFrame>
      <p:pic>
        <p:nvPicPr>
          <p:cNvPr id="15" name="Image 15">
            <a:extLst>
              <a:ext uri="{FF2B5EF4-FFF2-40B4-BE49-F238E27FC236}">
                <a16:creationId xmlns:a16="http://schemas.microsoft.com/office/drawing/2014/main" id="{57D968B9-ECF0-421A-9A42-EFACA8A7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25" y="257354"/>
            <a:ext cx="6645008" cy="45622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1DCBF48-B003-4E5E-A26A-0D2F4E8B4DF0}"/>
              </a:ext>
            </a:extLst>
          </p:cNvPr>
          <p:cNvSpPr txBox="1"/>
          <p:nvPr/>
        </p:nvSpPr>
        <p:spPr>
          <a:xfrm>
            <a:off x="7269192" y="4523118"/>
            <a:ext cx="3016368" cy="646331"/>
          </a:xfrm>
          <a:prstGeom prst="rect">
            <a:avLst/>
          </a:prstGeom>
          <a:solidFill>
            <a:srgbClr val="FFFF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Consommation de nourriture entre les repas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C289900-6EB4-42D4-BE84-8691601E7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90" r="523" b="42982"/>
          <a:stretch/>
        </p:blipFill>
        <p:spPr>
          <a:xfrm>
            <a:off x="10540564" y="4593094"/>
            <a:ext cx="1326489" cy="935070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28994E2C-0CF0-40CD-9E1F-28C5F5A7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50" y="4458418"/>
            <a:ext cx="989162" cy="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3CBF-1D48-413A-86DA-BED53494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AB9019-46B3-4A59-88CD-8B72FD03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8358"/>
            <a:ext cx="3765408" cy="236973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Influence des variables sur l'IMC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BC4A92-C142-41C1-848B-0D8A8599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83" y="4854098"/>
            <a:ext cx="3475643" cy="1216482"/>
          </a:xfr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err="1"/>
              <a:t>Fréquence</a:t>
            </a:r>
            <a:r>
              <a:rPr lang="en-US" sz="3600"/>
              <a:t> des </a:t>
            </a:r>
            <a:r>
              <a:rPr lang="en-US" sz="3600" err="1"/>
              <a:t>repas</a:t>
            </a:r>
            <a:r>
              <a:rPr lang="en-US" sz="3600"/>
              <a:t> et </a:t>
            </a:r>
            <a:r>
              <a:rPr lang="en-US" sz="3600" err="1"/>
              <a:t>consommation</a:t>
            </a:r>
            <a:r>
              <a:rPr lang="en-US" sz="3600"/>
              <a:t> de </a:t>
            </a:r>
            <a:r>
              <a:rPr lang="en-US" sz="3600" err="1"/>
              <a:t>légumes</a:t>
            </a:r>
            <a:endParaRPr lang="en-US" sz="3600" err="1"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A64E5-C20B-47CF-8CCC-D6283096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8200" y="4524316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3655A36-8EFB-4E4D-8032-742D6CA411B7}"/>
              </a:ext>
            </a:extLst>
          </p:cNvPr>
          <p:cNvSpPr txBox="1"/>
          <p:nvPr/>
        </p:nvSpPr>
        <p:spPr>
          <a:xfrm>
            <a:off x="5273489" y="5463987"/>
            <a:ext cx="66248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">
                <a:ea typeface="+mn-lt"/>
                <a:cs typeface="+mn-lt"/>
              </a:rPr>
              <a:t>Le nombre de repas par jour n'influe pas sur l'IMC</a:t>
            </a:r>
            <a:endParaRPr lang="fr-FR" err="1"/>
          </a:p>
          <a:p>
            <a:pPr marL="285750" indent="-285750">
              <a:buFont typeface="Arial"/>
              <a:buChar char="•"/>
            </a:pPr>
            <a:r>
              <a:rPr lang="fr">
                <a:ea typeface="+mn-lt"/>
                <a:cs typeface="+mn-lt"/>
              </a:rPr>
              <a:t>IMC&gt;35 ne consomment pas de légumes</a:t>
            </a:r>
            <a:endParaRPr lang="fr">
              <a:cs typeface="Calibri"/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B042703-BC1E-4B9F-8FB2-754B89ED1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35024"/>
              </p:ext>
            </p:extLst>
          </p:nvPr>
        </p:nvGraphicFramePr>
        <p:xfrm>
          <a:off x="5076940" y="339686"/>
          <a:ext cx="208280" cy="3832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6085960"/>
                    </a:ext>
                  </a:extLst>
                </a:gridCol>
              </a:tblGrid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0975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5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6462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C7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13465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2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6602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41561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rgbClr val="FFC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89418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948"/>
                  </a:ext>
                </a:extLst>
              </a:tr>
            </a:tbl>
          </a:graphicData>
        </a:graphic>
      </p:graphicFrame>
      <p:pic>
        <p:nvPicPr>
          <p:cNvPr id="8" name="Image 12">
            <a:extLst>
              <a:ext uri="{FF2B5EF4-FFF2-40B4-BE49-F238E27FC236}">
                <a16:creationId xmlns:a16="http://schemas.microsoft.com/office/drawing/2014/main" id="{3F8A1CD0-FC31-4B66-8EF6-74BCF7868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" b="6947"/>
          <a:stretch/>
        </p:blipFill>
        <p:spPr>
          <a:xfrm>
            <a:off x="5330328" y="298211"/>
            <a:ext cx="6663374" cy="4058186"/>
          </a:xfrm>
          <a:prstGeom prst="rect">
            <a:avLst/>
          </a:prstGeom>
        </p:spPr>
      </p:pic>
      <p:pic>
        <p:nvPicPr>
          <p:cNvPr id="13" name="Image 14">
            <a:extLst>
              <a:ext uri="{FF2B5EF4-FFF2-40B4-BE49-F238E27FC236}">
                <a16:creationId xmlns:a16="http://schemas.microsoft.com/office/drawing/2014/main" id="{B471695A-EF49-4436-AA8C-5EE9D6A23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t="27852" r="22408" b="28188"/>
          <a:stretch/>
        </p:blipFill>
        <p:spPr>
          <a:xfrm>
            <a:off x="6433117" y="4527014"/>
            <a:ext cx="539544" cy="42554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524D4E8-7A08-4674-A315-54BEA2184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t="27852" r="22408" b="28188"/>
          <a:stretch/>
        </p:blipFill>
        <p:spPr>
          <a:xfrm>
            <a:off x="7810225" y="4527013"/>
            <a:ext cx="539544" cy="425545"/>
          </a:xfrm>
          <a:prstGeom prst="rect">
            <a:avLst/>
          </a:prstGeom>
        </p:spPr>
      </p:pic>
      <p:pic>
        <p:nvPicPr>
          <p:cNvPr id="16" name="Image 14">
            <a:extLst>
              <a:ext uri="{FF2B5EF4-FFF2-40B4-BE49-F238E27FC236}">
                <a16:creationId xmlns:a16="http://schemas.microsoft.com/office/drawing/2014/main" id="{A7B5F21E-F233-4843-B2A5-D2624916A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t="27852" r="22408" b="28188"/>
          <a:stretch/>
        </p:blipFill>
        <p:spPr>
          <a:xfrm>
            <a:off x="8517141" y="4527014"/>
            <a:ext cx="539544" cy="42554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BCB23E2-4A93-4F81-8A73-AA30836F1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t="27852" r="22408" b="28188"/>
          <a:stretch/>
        </p:blipFill>
        <p:spPr>
          <a:xfrm>
            <a:off x="10289020" y="4517831"/>
            <a:ext cx="539544" cy="425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FB67C-061A-4E78-94A9-4292482B5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t="27852" r="22408" b="28188"/>
          <a:stretch/>
        </p:blipFill>
        <p:spPr>
          <a:xfrm>
            <a:off x="10950032" y="4517832"/>
            <a:ext cx="539544" cy="42554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614CE56-8C10-479D-A2BB-8725ACC95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t="27852" r="22408" b="28188"/>
          <a:stretch/>
        </p:blipFill>
        <p:spPr>
          <a:xfrm>
            <a:off x="11592681" y="4517831"/>
            <a:ext cx="539544" cy="4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10B1D8-427E-4ACF-9B34-BAD491C3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 des composantes principales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915E25AC-8220-4B5C-9FFC-727A6EF8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9444" y="640080"/>
            <a:ext cx="556431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C01221-CA45-4D7C-8B02-DE9B91EE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cs typeface="Calibri Light"/>
              </a:rPr>
              <a:t>3. Modélisation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FA56FF9-C38E-4796-A841-A05E5AB95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110" y="2691729"/>
            <a:ext cx="5768227" cy="3386417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8F6F91-E742-4349-8821-AA5D881E644A}"/>
              </a:ext>
            </a:extLst>
          </p:cNvPr>
          <p:cNvSpPr txBox="1"/>
          <p:nvPr/>
        </p:nvSpPr>
        <p:spPr>
          <a:xfrm>
            <a:off x="756249" y="3157267"/>
            <a:ext cx="3922143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/>
              <a:t>Estimer le niveau d'obésité d'un individu grâce à ses caractéristiques.</a:t>
            </a:r>
            <a:endParaRPr lang="fr-FR" sz="2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98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1DFB22-C625-4985-AAB6-3CDB1264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fr-FR" sz="5400">
                <a:cs typeface="Calibri Light"/>
              </a:rPr>
              <a:t>Méthodes utilisées</a:t>
            </a:r>
            <a:endParaRPr lang="fr-FR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2FC5017-5B5B-47D7-91B6-2309AF3309EB}"/>
              </a:ext>
            </a:extLst>
          </p:cNvPr>
          <p:cNvSpPr txBox="1"/>
          <p:nvPr/>
        </p:nvSpPr>
        <p:spPr>
          <a:xfrm>
            <a:off x="5830767" y="703936"/>
            <a:ext cx="5919727" cy="5819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500" u="sng">
                <a:cs typeface="Calibri"/>
              </a:rPr>
              <a:t>Régression </a:t>
            </a:r>
            <a:r>
              <a:rPr lang="fr-FR" sz="2500">
                <a:cs typeface="Calibri"/>
              </a:rPr>
              <a:t>(avec IMC) </a:t>
            </a:r>
            <a:endParaRPr lang="en-US" sz="2500">
              <a:ea typeface="+mn-lt"/>
              <a:cs typeface="+mn-lt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Ø"/>
            </a:pPr>
            <a:r>
              <a:rPr lang="fr-FR" sz="2500">
                <a:cs typeface="Calibri"/>
              </a:rPr>
              <a:t>Régression linéaire</a:t>
            </a:r>
            <a:endParaRPr lang="fr-FR" sz="2500">
              <a:ea typeface="+mn-lt"/>
              <a:cs typeface="+mn-lt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Ø"/>
            </a:pPr>
            <a:r>
              <a:rPr lang="fr-FR" sz="2500">
                <a:cs typeface="Calibri"/>
              </a:rPr>
              <a:t>Support </a:t>
            </a:r>
            <a:r>
              <a:rPr lang="fr-FR" sz="2500" err="1">
                <a:cs typeface="Calibri"/>
              </a:rPr>
              <a:t>Vector</a:t>
            </a:r>
            <a:r>
              <a:rPr lang="fr-FR" sz="2500">
                <a:cs typeface="Calibri"/>
              </a:rPr>
              <a:t> Machines (SVM)</a:t>
            </a:r>
            <a:endParaRPr lang="fr-FR" sz="2500"/>
          </a:p>
          <a:p>
            <a:pPr lvl="2">
              <a:lnSpc>
                <a:spcPct val="90000"/>
              </a:lnSpc>
              <a:spcBef>
                <a:spcPts val="500"/>
              </a:spcBef>
            </a:pPr>
            <a:endParaRPr lang="fr-FR" sz="2500">
              <a:cs typeface="Calibri"/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</a:pPr>
            <a:endParaRPr lang="fr-FR" sz="2500">
              <a:cs typeface="Calibri"/>
            </a:endParaRPr>
          </a:p>
          <a:p>
            <a:pPr>
              <a:buChar char="•"/>
            </a:pPr>
            <a:r>
              <a:rPr lang="fr-FR" sz="2500">
                <a:cs typeface="Arial"/>
              </a:rPr>
              <a:t> </a:t>
            </a:r>
            <a:r>
              <a:rPr lang="fr-FR" sz="2500" u="sng">
                <a:cs typeface="Arial"/>
              </a:rPr>
              <a:t>Classification </a:t>
            </a:r>
            <a:r>
              <a:rPr lang="fr-FR" sz="2500">
                <a:cs typeface="Arial"/>
              </a:rPr>
              <a:t>(avec </a:t>
            </a:r>
            <a:r>
              <a:rPr lang="fr-FR" sz="2500" err="1">
                <a:cs typeface="Arial"/>
              </a:rPr>
              <a:t>NObesity</a:t>
            </a:r>
            <a:r>
              <a:rPr lang="fr-FR" sz="2500">
                <a:cs typeface="Arial"/>
              </a:rPr>
              <a:t>) :​</a:t>
            </a:r>
            <a:endParaRPr lang="fr-FR"/>
          </a:p>
          <a:p>
            <a:pPr marL="1257300" lvl="2" indent="-342900">
              <a:buFont typeface="Wingdings"/>
              <a:buChar char="Ø"/>
            </a:pPr>
            <a:r>
              <a:rPr lang="fr-FR" sz="2500">
                <a:cs typeface="Arial"/>
              </a:rPr>
              <a:t>Régression logistique</a:t>
            </a:r>
          </a:p>
          <a:p>
            <a:pPr marL="1257300" lvl="2" indent="-342900">
              <a:buFont typeface="Wingdings"/>
              <a:buChar char="Ø"/>
            </a:pPr>
            <a:r>
              <a:rPr lang="fr-FR" sz="2500" err="1">
                <a:cs typeface="Arial"/>
              </a:rPr>
              <a:t>Random</a:t>
            </a:r>
            <a:r>
              <a:rPr lang="fr-FR" sz="2500">
                <a:cs typeface="Arial"/>
              </a:rPr>
              <a:t> Forest</a:t>
            </a:r>
            <a:endParaRPr lang="fr-FR">
              <a:cs typeface="Calibri" panose="020F0502020204030204"/>
            </a:endParaRPr>
          </a:p>
          <a:p>
            <a:pPr marL="1257300" lvl="2" indent="-342900">
              <a:buFont typeface="Wingdings"/>
              <a:buChar char="Ø"/>
            </a:pPr>
            <a:r>
              <a:rPr lang="fr-FR" sz="2500" err="1">
                <a:cs typeface="Arial"/>
              </a:rPr>
              <a:t>Decision</a:t>
            </a:r>
            <a:r>
              <a:rPr lang="fr-FR" sz="2500">
                <a:cs typeface="Arial"/>
              </a:rPr>
              <a:t> </a:t>
            </a:r>
            <a:r>
              <a:rPr lang="fr-FR" sz="2500" err="1">
                <a:cs typeface="Arial"/>
              </a:rPr>
              <a:t>Trees</a:t>
            </a:r>
            <a:r>
              <a:rPr lang="fr-FR" sz="2500">
                <a:cs typeface="Arial"/>
              </a:rPr>
              <a:t> classifier</a:t>
            </a:r>
            <a:endParaRPr lang="fr-FR">
              <a:cs typeface="Calibri" panose="020F0502020204030204"/>
            </a:endParaRPr>
          </a:p>
          <a:p>
            <a:pPr marL="1257300" lvl="2" indent="-342900">
              <a:buFont typeface="Wingdings"/>
              <a:buChar char="Ø"/>
            </a:pPr>
            <a:r>
              <a:rPr lang="fr-FR" sz="2500">
                <a:cs typeface="Arial"/>
              </a:rPr>
              <a:t>K-</a:t>
            </a:r>
            <a:r>
              <a:rPr lang="fr-FR" sz="2500" err="1">
                <a:cs typeface="Arial"/>
              </a:rPr>
              <a:t>Neerest</a:t>
            </a:r>
            <a:r>
              <a:rPr lang="fr-FR" sz="2500">
                <a:cs typeface="Arial"/>
              </a:rPr>
              <a:t> </a:t>
            </a:r>
            <a:r>
              <a:rPr lang="fr-FR" sz="2500" err="1">
                <a:cs typeface="Arial"/>
              </a:rPr>
              <a:t>neighbors</a:t>
            </a:r>
            <a:r>
              <a:rPr lang="fr-FR" sz="2500">
                <a:cs typeface="Arial"/>
              </a:rPr>
              <a:t> (KNN)</a:t>
            </a:r>
            <a:endParaRPr lang="fr-FR">
              <a:cs typeface="Calibri" panose="020F0502020204030204"/>
            </a:endParaRPr>
          </a:p>
          <a:p>
            <a:pPr marL="1257300" lvl="2" indent="-342900">
              <a:buFont typeface="Wingdings"/>
              <a:buChar char="Ø"/>
            </a:pPr>
            <a:r>
              <a:rPr lang="fr-FR" sz="2500" err="1">
                <a:cs typeface="Arial"/>
              </a:rPr>
              <a:t>Gaussian</a:t>
            </a:r>
            <a:r>
              <a:rPr lang="fr-FR" sz="2500">
                <a:cs typeface="Arial"/>
              </a:rPr>
              <a:t> </a:t>
            </a:r>
            <a:r>
              <a:rPr lang="fr-FR" sz="2500" err="1">
                <a:cs typeface="Arial"/>
              </a:rPr>
              <a:t>Naive</a:t>
            </a:r>
            <a:r>
              <a:rPr lang="fr-FR" sz="2500">
                <a:cs typeface="Arial"/>
              </a:rPr>
              <a:t> Bayes</a:t>
            </a:r>
            <a:endParaRPr lang="fr-FR">
              <a:cs typeface="Calibri" panose="020F0502020204030204"/>
            </a:endParaRPr>
          </a:p>
          <a:p>
            <a:pPr marL="1257300" lvl="2" indent="-342900">
              <a:buFont typeface="Wingdings"/>
              <a:buChar char="Ø"/>
            </a:pPr>
            <a:r>
              <a:rPr lang="fr-FR" sz="2500" err="1">
                <a:cs typeface="Arial"/>
              </a:rPr>
              <a:t>Linear</a:t>
            </a:r>
            <a:r>
              <a:rPr lang="fr-FR" sz="2500">
                <a:cs typeface="Arial"/>
              </a:rPr>
              <a:t> Discriminant </a:t>
            </a:r>
            <a:r>
              <a:rPr lang="fr-FR" sz="2500" err="1">
                <a:cs typeface="Arial"/>
              </a:rPr>
              <a:t>Analysis</a:t>
            </a:r>
            <a:r>
              <a:rPr lang="fr-FR" sz="2500">
                <a:cs typeface="Arial"/>
              </a:rPr>
              <a:t> (LDA)​</a:t>
            </a:r>
            <a:endParaRPr lang="fr-FR">
              <a:cs typeface="Calibri" panose="020F0502020204030204"/>
            </a:endParaRPr>
          </a:p>
          <a:p>
            <a:pPr marL="1257300" lvl="2" indent="-342900">
              <a:buFont typeface="Wingdings"/>
              <a:buChar char="Ø"/>
            </a:pPr>
            <a:r>
              <a:rPr lang="fr-FR" sz="2500" err="1">
                <a:cs typeface="Arial"/>
              </a:rPr>
              <a:t>Gaussian</a:t>
            </a:r>
            <a:r>
              <a:rPr lang="fr-FR" sz="2500">
                <a:cs typeface="Arial"/>
              </a:rPr>
              <a:t> process</a:t>
            </a:r>
          </a:p>
          <a:p>
            <a:pPr marL="1257300" lvl="2" indent="-342900">
              <a:buFont typeface="Wingdings"/>
              <a:buChar char="Ø"/>
            </a:pPr>
            <a:r>
              <a:rPr lang="fr-FR" sz="2500">
                <a:cs typeface="Arial"/>
              </a:rPr>
              <a:t>Neural network</a:t>
            </a:r>
          </a:p>
          <a:p>
            <a:pPr>
              <a:buChar char="•"/>
            </a:pPr>
            <a:endParaRPr lang="fr-FR">
              <a:cs typeface="Arial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5B2890BE-0116-46B2-9C29-19F8DFE0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2" y="3610298"/>
            <a:ext cx="5403011" cy="1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1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F8CA1-27D4-4ABB-B3CC-F6D11ACC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 résultats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B605F708-6709-4462-8BE8-6FFB2CA4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8" y="1720028"/>
            <a:ext cx="9010798" cy="49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9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79C45-6ABF-4644-8C46-559B01CA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sz="3700" err="1">
                <a:cs typeface="Calibri Light"/>
              </a:rPr>
              <a:t>Accuracy</a:t>
            </a:r>
            <a:r>
              <a:rPr lang="fr-FR" sz="3700">
                <a:cs typeface="Calibri Light"/>
              </a:rPr>
              <a:t> en fonction de la classe d'obésité</a:t>
            </a:r>
            <a:endParaRPr lang="fr-FR" sz="37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6EF46-4652-4F14-9C89-A741074A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718547"/>
            <a:ext cx="3505494" cy="3505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100">
                <a:cs typeface="Calibri"/>
              </a:rPr>
              <a:t>La précision des prédictions dépend des classes : meilleures prédictions pour les classes obèses</a:t>
            </a:r>
          </a:p>
          <a:p>
            <a:pPr marL="0" indent="0">
              <a:buNone/>
            </a:pPr>
            <a:endParaRPr lang="fr-FR" sz="2100">
              <a:cs typeface="Calibri"/>
            </a:endParaRPr>
          </a:p>
          <a:p>
            <a:r>
              <a:rPr lang="fr-FR" sz="2100">
                <a:cs typeface="Calibri"/>
              </a:rPr>
              <a:t>Notre hypothèse :</a:t>
            </a:r>
          </a:p>
          <a:p>
            <a:pPr marL="0" indent="0">
              <a:buNone/>
            </a:pPr>
            <a:r>
              <a:rPr lang="fr-FR" sz="2100">
                <a:cs typeface="Calibri"/>
              </a:rPr>
              <a:t>Un pattern artificiel se répète dans les cas d'obésité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07EC826-DE13-4378-A23C-3B761957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57" y="629817"/>
            <a:ext cx="4495331" cy="2949685"/>
          </a:xfrm>
          <a:prstGeom prst="rect">
            <a:avLst/>
          </a:prstGeom>
          <a:effectLst/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D9B35F8-8442-4FCB-9F4A-DF9E4D94D29E}"/>
              </a:ext>
            </a:extLst>
          </p:cNvPr>
          <p:cNvSpPr/>
          <p:nvPr/>
        </p:nvSpPr>
        <p:spPr>
          <a:xfrm>
            <a:off x="9536750" y="2109748"/>
            <a:ext cx="868350" cy="72055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45E1052E-C391-45AE-A501-F1498800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72" y="3851414"/>
            <a:ext cx="3174520" cy="2246304"/>
          </a:xfrm>
          <a:prstGeom prst="rect">
            <a:avLst/>
          </a:prstGeom>
        </p:spPr>
      </p:pic>
      <p:pic>
        <p:nvPicPr>
          <p:cNvPr id="10" name="Image 11">
            <a:extLst>
              <a:ext uri="{FF2B5EF4-FFF2-40B4-BE49-F238E27FC236}">
                <a16:creationId xmlns:a16="http://schemas.microsoft.com/office/drawing/2014/main" id="{DBEC3B8B-8F0F-46B3-812D-178DD7EC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381" y="4587072"/>
            <a:ext cx="3203275" cy="659969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6C3E81CB-D0B0-4739-A544-53346FE9B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230" y="633272"/>
            <a:ext cx="1477992" cy="5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AFC3A63-5D37-4F73-88A9-872B1D83CFF4}"/>
              </a:ext>
            </a:extLst>
          </p:cNvPr>
          <p:cNvSpPr txBox="1">
            <a:spLocks/>
          </p:cNvSpPr>
          <p:nvPr/>
        </p:nvSpPr>
        <p:spPr>
          <a:xfrm>
            <a:off x="371094" y="2883307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Les </a:t>
            </a:r>
            <a:r>
              <a:rPr lang="en-US" sz="2000" err="1"/>
              <a:t>facteurs</a:t>
            </a:r>
            <a:r>
              <a:rPr lang="en-US" sz="2000"/>
              <a:t> précis qui </a:t>
            </a:r>
            <a:r>
              <a:rPr lang="en-US" sz="2000" err="1"/>
              <a:t>favorisent</a:t>
            </a:r>
            <a:r>
              <a:rPr lang="en-US" sz="2000"/>
              <a:t> </a:t>
            </a:r>
            <a:r>
              <a:rPr lang="en-US" sz="2000" err="1"/>
              <a:t>l'apparition</a:t>
            </a:r>
            <a:r>
              <a:rPr lang="en-US" sz="2000"/>
              <a:t> des </a:t>
            </a:r>
            <a:r>
              <a:rPr lang="en-US" sz="2000" err="1"/>
              <a:t>problèmes</a:t>
            </a:r>
            <a:r>
              <a:rPr lang="en-US" sz="2000"/>
              <a:t> </a:t>
            </a:r>
            <a:r>
              <a:rPr lang="en-US" sz="2000" err="1"/>
              <a:t>d'obésité</a:t>
            </a:r>
            <a:endParaRPr lang="en-US" sz="2000" err="1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/>
              <a:t>Il </a:t>
            </a:r>
            <a:r>
              <a:rPr lang="en-US" sz="2000" err="1"/>
              <a:t>faudrait</a:t>
            </a:r>
            <a:r>
              <a:rPr lang="en-US" sz="2000"/>
              <a:t> un dataset plus </a:t>
            </a:r>
            <a:r>
              <a:rPr lang="en-US" sz="2000" err="1"/>
              <a:t>complet</a:t>
            </a:r>
            <a:r>
              <a:rPr lang="en-US" sz="2000"/>
              <a:t>, </a:t>
            </a:r>
            <a:r>
              <a:rPr lang="en-US" sz="2000" err="1"/>
              <a:t>moins</a:t>
            </a:r>
            <a:r>
              <a:rPr lang="en-US" sz="2000"/>
              <a:t> </a:t>
            </a:r>
            <a:r>
              <a:rPr lang="en-US" sz="2000" err="1"/>
              <a:t>biaisé</a:t>
            </a:r>
            <a:r>
              <a:rPr lang="en-US" sz="2000"/>
              <a:t>, </a:t>
            </a:r>
            <a:r>
              <a:rPr lang="en-US" sz="2000" err="1"/>
              <a:t>moins</a:t>
            </a:r>
            <a:r>
              <a:rPr lang="en-US" sz="2000"/>
              <a:t> </a:t>
            </a:r>
            <a:r>
              <a:rPr lang="en-US" sz="2000" err="1"/>
              <a:t>artificiel</a:t>
            </a:r>
            <a:endParaRPr lang="en-US" sz="2000" err="1">
              <a:cs typeface="Calibri"/>
            </a:endParaRPr>
          </a:p>
          <a:p>
            <a:endParaRPr lang="en-US" sz="1700"/>
          </a:p>
          <a:p>
            <a:endParaRPr lang="en-US" sz="1700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F4BC90A9-7592-4FF7-B790-559233B6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54" y="1112748"/>
            <a:ext cx="3290371" cy="1334743"/>
          </a:xfrm>
        </p:spPr>
        <p:txBody>
          <a:bodyPr/>
          <a:lstStyle/>
          <a:p>
            <a:r>
              <a:rPr lang="fr-FR">
                <a:cs typeface="Calibri Light"/>
              </a:rPr>
              <a:t>Utilité des variables</a:t>
            </a:r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B86202D0-F406-475D-82D1-B59409191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6" t="11181"/>
          <a:stretch/>
        </p:blipFill>
        <p:spPr>
          <a:xfrm rot="-5400000">
            <a:off x="6820393" y="196999"/>
            <a:ext cx="3676341" cy="6710280"/>
          </a:xfrm>
          <a:prstGeom prst="rect">
            <a:avLst/>
          </a:prstGeom>
        </p:spPr>
      </p:pic>
      <p:sp>
        <p:nvSpPr>
          <p:cNvPr id="19" name="Flèche : haut 18">
            <a:extLst>
              <a:ext uri="{FF2B5EF4-FFF2-40B4-BE49-F238E27FC236}">
                <a16:creationId xmlns:a16="http://schemas.microsoft.com/office/drawing/2014/main" id="{C5E28134-A1AA-497B-BB0E-4D6995344621}"/>
              </a:ext>
            </a:extLst>
          </p:cNvPr>
          <p:cNvSpPr/>
          <p:nvPr/>
        </p:nvSpPr>
        <p:spPr>
          <a:xfrm>
            <a:off x="4901184" y="1976089"/>
            <a:ext cx="212911" cy="1815352"/>
          </a:xfrm>
          <a:prstGeom prst="upArrow">
            <a:avLst/>
          </a:prstGeom>
          <a:solidFill>
            <a:srgbClr val="F5BDA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DDF221-D7EC-418B-931C-25C8FEA53939}"/>
              </a:ext>
            </a:extLst>
          </p:cNvPr>
          <p:cNvSpPr txBox="1"/>
          <p:nvPr/>
        </p:nvSpPr>
        <p:spPr>
          <a:xfrm>
            <a:off x="4150638" y="986530"/>
            <a:ext cx="1705779" cy="923330"/>
          </a:xfrm>
          <a:prstGeom prst="rect">
            <a:avLst/>
          </a:prstGeom>
          <a:noFill/>
          <a:ln>
            <a:solidFill>
              <a:srgbClr val="FFBB99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Importance de la variable dans la prédiction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B29FC9A-DF45-41BE-97D2-E55AA8B4B302}"/>
              </a:ext>
            </a:extLst>
          </p:cNvPr>
          <p:cNvSpPr/>
          <p:nvPr/>
        </p:nvSpPr>
        <p:spPr>
          <a:xfrm>
            <a:off x="9499227" y="1912844"/>
            <a:ext cx="515470" cy="2510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8C054CD7-2197-4DCC-AA6C-EBC707D41629}"/>
              </a:ext>
            </a:extLst>
          </p:cNvPr>
          <p:cNvSpPr/>
          <p:nvPr/>
        </p:nvSpPr>
        <p:spPr>
          <a:xfrm>
            <a:off x="8099572" y="2125755"/>
            <a:ext cx="515470" cy="2510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5A453B0-D33E-4566-90CD-3ED533BDD7E3}"/>
              </a:ext>
            </a:extLst>
          </p:cNvPr>
          <p:cNvSpPr/>
          <p:nvPr/>
        </p:nvSpPr>
        <p:spPr>
          <a:xfrm>
            <a:off x="9086093" y="3109983"/>
            <a:ext cx="414484" cy="112841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A41CF18-0998-491A-99A5-B81F60C82D76}"/>
              </a:ext>
            </a:extLst>
          </p:cNvPr>
          <p:cNvSpPr txBox="1"/>
          <p:nvPr/>
        </p:nvSpPr>
        <p:spPr>
          <a:xfrm>
            <a:off x="10120032" y="5155827"/>
            <a:ext cx="16450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Consommation de légumes </a:t>
            </a:r>
            <a:endParaRPr lang="fr-FR">
              <a:cs typeface="Calibri"/>
            </a:endParaRPr>
          </a:p>
        </p:txBody>
      </p:sp>
      <p:pic>
        <p:nvPicPr>
          <p:cNvPr id="36" name="Image 36" descr="Une image contenant vert, légume, laitue, plante&#10;&#10;Description générée automatiquement">
            <a:extLst>
              <a:ext uri="{FF2B5EF4-FFF2-40B4-BE49-F238E27FC236}">
                <a16:creationId xmlns:a16="http://schemas.microsoft.com/office/drawing/2014/main" id="{6536F02E-A129-4624-A4F4-F2D39E81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809129"/>
            <a:ext cx="1476936" cy="977153"/>
          </a:xfrm>
          <a:prstGeom prst="rect">
            <a:avLst/>
          </a:prstGeom>
        </p:spPr>
      </p:pic>
      <p:pic>
        <p:nvPicPr>
          <p:cNvPr id="37" name="Image 37">
            <a:extLst>
              <a:ext uri="{FF2B5EF4-FFF2-40B4-BE49-F238E27FC236}">
                <a16:creationId xmlns:a16="http://schemas.microsoft.com/office/drawing/2014/main" id="{C0531606-84D3-492C-BDC6-47E3B9A31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7" b="6231"/>
          <a:stretch/>
        </p:blipFill>
        <p:spPr>
          <a:xfrm>
            <a:off x="7604312" y="5920791"/>
            <a:ext cx="1047057" cy="87498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4946727D-1655-4328-83BC-1394169C8662}"/>
              </a:ext>
            </a:extLst>
          </p:cNvPr>
          <p:cNvSpPr txBox="1"/>
          <p:nvPr/>
        </p:nvSpPr>
        <p:spPr>
          <a:xfrm>
            <a:off x="7682753" y="5553636"/>
            <a:ext cx="7597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Genre</a:t>
            </a:r>
            <a:endParaRPr lang="fr-FR">
              <a:cs typeface="Calibri"/>
            </a:endParaRPr>
          </a:p>
        </p:txBody>
      </p: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EE473804-D324-4690-A942-B95277232E5E}"/>
              </a:ext>
            </a:extLst>
          </p:cNvPr>
          <p:cNvCxnSpPr/>
          <p:nvPr/>
        </p:nvCxnSpPr>
        <p:spPr>
          <a:xfrm flipH="1">
            <a:off x="8080003" y="4633072"/>
            <a:ext cx="228599" cy="9143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8A99D59E-DA16-4DC0-88E5-2C0228821741}"/>
              </a:ext>
            </a:extLst>
          </p:cNvPr>
          <p:cNvCxnSpPr>
            <a:cxnSpLocks/>
          </p:cNvCxnSpPr>
          <p:nvPr/>
        </p:nvCxnSpPr>
        <p:spPr>
          <a:xfrm>
            <a:off x="9765366" y="4420160"/>
            <a:ext cx="354106" cy="11161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F0E35A7-BABD-4673-AE91-7F643931465C}"/>
              </a:ext>
            </a:extLst>
          </p:cNvPr>
          <p:cNvSpPr txBox="1"/>
          <p:nvPr/>
        </p:nvSpPr>
        <p:spPr>
          <a:xfrm>
            <a:off x="9761983" y="106429"/>
            <a:ext cx="16450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Consommation d'aliments caloriques</a:t>
            </a:r>
            <a:endParaRPr lang="fr-FR">
              <a:cs typeface="Calibri"/>
            </a:endParaRP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1197C64C-DC1B-4565-B201-07D0C8041E70}"/>
              </a:ext>
            </a:extLst>
          </p:cNvPr>
          <p:cNvCxnSpPr>
            <a:cxnSpLocks/>
          </p:cNvCxnSpPr>
          <p:nvPr/>
        </p:nvCxnSpPr>
        <p:spPr>
          <a:xfrm flipV="1">
            <a:off x="9260426" y="477686"/>
            <a:ext cx="464274" cy="26388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A0167A2-3ADA-4CF2-BC76-2B98A9CAF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90" r="523" b="42982"/>
          <a:stretch/>
        </p:blipFill>
        <p:spPr>
          <a:xfrm>
            <a:off x="10935335" y="516853"/>
            <a:ext cx="1078610" cy="7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F66CB0-1AD6-4D8C-BE70-897ADA64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3B26D-D43F-467B-B943-E20A45E7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6802718" cy="5486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C227DCCA-F77F-4A49-89B8-28DD3450A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" t="13089" r="348" b="13874"/>
          <a:stretch/>
        </p:blipFill>
        <p:spPr>
          <a:xfrm>
            <a:off x="8328201" y="427007"/>
            <a:ext cx="3035068" cy="2989221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5E06BB-95B3-4858-83BE-1481F6B9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290" y="3852232"/>
            <a:ext cx="3842349" cy="2309723"/>
          </a:xfrm>
          <a:prstGeom prst="rect">
            <a:avLst/>
          </a:prstGeom>
        </p:spPr>
      </p:pic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FF98CBB9-2D0C-458A-9072-C6F6698A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511"/>
            <a:ext cx="6504317" cy="278632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fr-FR">
                <a:cs typeface="Calibri"/>
              </a:rPr>
              <a:t>Les étapes de nettoyage et visualisation sont clés</a:t>
            </a: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Les valeurs artificielles compliquent le traitement du </a:t>
            </a:r>
            <a:r>
              <a:rPr lang="fr-FR" err="1">
                <a:cs typeface="Calibri"/>
              </a:rPr>
              <a:t>dataset</a:t>
            </a: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Ce </a:t>
            </a:r>
            <a:r>
              <a:rPr lang="fr-FR" err="1">
                <a:cs typeface="Calibri"/>
              </a:rPr>
              <a:t>dataset</a:t>
            </a:r>
            <a:r>
              <a:rPr lang="fr-FR">
                <a:cs typeface="Calibri"/>
              </a:rPr>
              <a:t> peut servir à prendre conscience de risques d'obésité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8" name="Titre 9">
            <a:extLst>
              <a:ext uri="{FF2B5EF4-FFF2-40B4-BE49-F238E27FC236}">
                <a16:creationId xmlns:a16="http://schemas.microsoft.com/office/drawing/2014/main" id="{F4D1EA1D-66A3-4278-B622-2BA68359AD9E}"/>
              </a:ext>
            </a:extLst>
          </p:cNvPr>
          <p:cNvSpPr txBox="1">
            <a:spLocks/>
          </p:cNvSpPr>
          <p:nvPr/>
        </p:nvSpPr>
        <p:spPr>
          <a:xfrm>
            <a:off x="838200" y="940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cs typeface="Calibri Light"/>
              </a:rPr>
              <a:t>Conclusion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81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F66CB0-1AD6-4D8C-BE70-897ADA64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3B26D-D43F-467B-B943-E20A45E7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6802718" cy="5486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EEFFB7-AB7B-4CBD-AC73-A4A89DDB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4" y="1063256"/>
            <a:ext cx="5624624" cy="1097210"/>
          </a:xfrm>
        </p:spPr>
        <p:txBody>
          <a:bodyPr anchor="b">
            <a:normAutofit/>
          </a:bodyPr>
          <a:lstStyle/>
          <a:p>
            <a:pPr algn="ctr"/>
            <a:r>
              <a:rPr lang="fr-FR" sz="3200">
                <a:solidFill>
                  <a:srgbClr val="595959"/>
                </a:solidFill>
                <a:cs typeface="Calibri Light"/>
              </a:rPr>
              <a:t>Sommaire</a:t>
            </a:r>
            <a:endParaRPr lang="fr-FR" sz="3200">
              <a:solidFill>
                <a:srgbClr val="595959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955C0B-394D-45E0-A5F0-E76E1967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801" y="2447337"/>
            <a:ext cx="5475266" cy="315602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2000">
                <a:solidFill>
                  <a:srgbClr val="595959"/>
                </a:solidFill>
                <a:cs typeface="Calibri" panose="020F0502020204030204"/>
              </a:rPr>
              <a:t>Introduction</a:t>
            </a:r>
          </a:p>
          <a:p>
            <a:pPr marL="0" indent="0">
              <a:buNone/>
            </a:pPr>
            <a:endParaRPr lang="fr-FR" sz="2000">
              <a:solidFill>
                <a:srgbClr val="595959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fr-FR" sz="2000">
                <a:solidFill>
                  <a:srgbClr val="595959"/>
                </a:solidFill>
                <a:cs typeface="Calibri" panose="020F0502020204030204"/>
              </a:rPr>
              <a:t>Présentation du </a:t>
            </a:r>
            <a:r>
              <a:rPr lang="fr-FR" sz="2000" err="1">
                <a:solidFill>
                  <a:srgbClr val="595959"/>
                </a:solidFill>
                <a:cs typeface="Calibri" panose="020F0502020204030204"/>
              </a:rPr>
              <a:t>dataset</a:t>
            </a:r>
            <a:r>
              <a:rPr lang="fr-FR" sz="2000">
                <a:solidFill>
                  <a:srgbClr val="595959"/>
                </a:solidFill>
                <a:cs typeface="Calibri" panose="020F0502020204030204"/>
              </a:rPr>
              <a:t> et de notre problématique</a:t>
            </a:r>
            <a:endParaRPr lang="fr-FR" sz="2000">
              <a:solidFill>
                <a:srgbClr val="595959"/>
              </a:solidFill>
            </a:endParaRPr>
          </a:p>
          <a:p>
            <a:pPr marL="514350" indent="-514350">
              <a:buAutoNum type="arabicPeriod"/>
            </a:pPr>
            <a:endParaRPr lang="fr-FR" sz="2000">
              <a:solidFill>
                <a:srgbClr val="595959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fr-FR" sz="2000">
                <a:solidFill>
                  <a:srgbClr val="595959"/>
                </a:solidFill>
                <a:cs typeface="Calibri" panose="020F0502020204030204"/>
              </a:rPr>
              <a:t>Datavisualisation</a:t>
            </a:r>
          </a:p>
          <a:p>
            <a:pPr marL="514350" indent="-514350">
              <a:buAutoNum type="arabicPeriod"/>
            </a:pPr>
            <a:endParaRPr lang="fr-FR" sz="2000">
              <a:solidFill>
                <a:srgbClr val="595959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fr-FR" sz="2000">
                <a:solidFill>
                  <a:srgbClr val="595959"/>
                </a:solidFill>
                <a:cs typeface="Calibri" panose="020F0502020204030204"/>
              </a:rPr>
              <a:t>Modélisation</a:t>
            </a:r>
          </a:p>
          <a:p>
            <a:pPr marL="514350" indent="-514350">
              <a:buAutoNum type="arabicPeriod"/>
            </a:pPr>
            <a:endParaRPr lang="fr-FR" sz="2000">
              <a:solidFill>
                <a:srgbClr val="595959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fr-FR" sz="2000">
                <a:solidFill>
                  <a:srgbClr val="595959"/>
                </a:solidFill>
                <a:cs typeface="Calibri" panose="020F0502020204030204"/>
              </a:rPr>
              <a:t>Conclusion</a:t>
            </a:r>
          </a:p>
          <a:p>
            <a:pPr marL="514350" indent="-514350">
              <a:buAutoNum type="arabicPeriod"/>
            </a:pPr>
            <a:endParaRPr lang="fr-FR" sz="2000">
              <a:solidFill>
                <a:srgbClr val="595959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fr-FR" sz="2000">
              <a:solidFill>
                <a:srgbClr val="595959"/>
              </a:solidFill>
              <a:cs typeface="Calibri" panose="020F0502020204030204"/>
            </a:endParaRPr>
          </a:p>
        </p:txBody>
      </p:sp>
      <p:pic>
        <p:nvPicPr>
          <p:cNvPr id="4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C227DCCA-F77F-4A49-89B8-28DD3450A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" t="13089" r="348" b="13874"/>
          <a:stretch/>
        </p:blipFill>
        <p:spPr>
          <a:xfrm>
            <a:off x="7479937" y="1404667"/>
            <a:ext cx="4084615" cy="40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D321C5-6AE3-40EB-A6DF-67C99B00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4200">
                <a:cs typeface="Calibri Light"/>
              </a:rPr>
              <a:t>Avez-vous des questions ?</a:t>
            </a:r>
            <a:endParaRPr lang="fr-FR" sz="42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2BD7D3-64EC-4A32-A062-E0077DE9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20" y="3541666"/>
            <a:ext cx="7395072" cy="1721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200">
                <a:cs typeface="Calibri"/>
              </a:rPr>
              <a:t>Dataset utilisé : </a:t>
            </a:r>
            <a:endParaRPr lang="fr-FR" sz="2200"/>
          </a:p>
          <a:p>
            <a:pPr marL="0" indent="0">
              <a:buNone/>
            </a:pPr>
            <a:r>
              <a:rPr lang="fr-FR" sz="2200">
                <a:cs typeface="Calibri"/>
                <a:hlinkClick r:id="rId2"/>
              </a:rPr>
              <a:t>https://archive.ics.uci.edu/ml/datasets/Estimation+of+obesity+levels+based+on+eating+habits+and+physical+condition</a:t>
            </a:r>
            <a:r>
              <a:rPr lang="fr-FR" sz="2200"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5419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8A1AD-5A77-427C-A782-6F39C85B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Aide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1113C1-43C4-445E-A91C-A4A293042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0000" lnSpcReduction="20000"/>
          </a:bodyPr>
          <a:lstStyle/>
          <a:p>
            <a:r>
              <a:rPr lang="fr-FR" err="1">
                <a:ea typeface="+mn-lt"/>
                <a:cs typeface="+mn-lt"/>
              </a:rPr>
              <a:t>Gender</a:t>
            </a:r>
            <a:r>
              <a:rPr lang="fr-FR">
                <a:ea typeface="+mn-lt"/>
                <a:cs typeface="+mn-lt"/>
              </a:rPr>
              <a:t>                                              Sexe (homme/femme)</a:t>
            </a:r>
            <a:endParaRPr lang="fr-FR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Age                                                     </a:t>
            </a:r>
            <a:r>
              <a:rPr lang="fr-FR" err="1">
                <a:ea typeface="+mn-lt"/>
                <a:cs typeface="+mn-lt"/>
              </a:rPr>
              <a:t>Age</a:t>
            </a:r>
            <a:r>
              <a:rPr lang="fr-FR">
                <a:ea typeface="+mn-lt"/>
                <a:cs typeface="+mn-lt"/>
              </a:rPr>
              <a:t> (en année)</a:t>
            </a:r>
            <a:endParaRPr lang="fr-FR">
              <a:cs typeface="Calibri" panose="020F0502020204030204"/>
            </a:endParaRPr>
          </a:p>
          <a:p>
            <a:r>
              <a:rPr lang="fr-FR" err="1">
                <a:ea typeface="+mn-lt"/>
                <a:cs typeface="+mn-lt"/>
              </a:rPr>
              <a:t>Height</a:t>
            </a:r>
            <a:r>
              <a:rPr lang="fr-FR">
                <a:ea typeface="+mn-lt"/>
                <a:cs typeface="+mn-lt"/>
              </a:rPr>
              <a:t>                                                Taille (en mètre)</a:t>
            </a:r>
            <a:endParaRPr lang="fr-FR"/>
          </a:p>
          <a:p>
            <a:r>
              <a:rPr lang="fr-FR" err="1">
                <a:ea typeface="+mn-lt"/>
                <a:cs typeface="+mn-lt"/>
              </a:rPr>
              <a:t>Weight</a:t>
            </a:r>
            <a:r>
              <a:rPr lang="fr-FR">
                <a:ea typeface="+mn-lt"/>
                <a:cs typeface="+mn-lt"/>
              </a:rPr>
              <a:t>                                               Poids (en kg)</a:t>
            </a:r>
            <a:endParaRPr lang="fr-FR"/>
          </a:p>
          <a:p>
            <a:r>
              <a:rPr lang="fr-FR" err="1">
                <a:ea typeface="+mn-lt"/>
                <a:cs typeface="+mn-lt"/>
              </a:rPr>
              <a:t>family_history_with_overweight</a:t>
            </a:r>
            <a:r>
              <a:rPr lang="fr-FR">
                <a:ea typeface="+mn-lt"/>
                <a:cs typeface="+mn-lt"/>
              </a:rPr>
              <a:t>  Antécédent de surpoids dans la famille (oui/non)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FAVC                                                   Consommation régulière de nourriture très calorique (oui/non)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FCVC                                                   Consommation de légumes dans les repas (jamais/parfois/toujours)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NCP                                                     Nombre de repas par jour (entre 1 et 2/3/plus de 3)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CAEC                                                   Consommation de nourriture entre les repas (non/parfois/souvent/toujours)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Smoke                                                 Fumeur (oui/non)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CH2O                                                   Consommation d'eau par jour (moins d'un L/entre 1 et 2 L/plus de 2L)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SCC                                                       Compte le nombre de calories ingérées (oui/non)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FAF                                                       Fréquence d'activité physique par semaine(0/1 ou 2/2 à 4/4 à 5)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TUE                                                      Temps par jour devant des écrans (0-2 heures/ 3-5 heures/ plus de 5 heures)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CALC                                                    Consommation d'alcool (jamais/parfois/souvent/toujours)</a:t>
            </a:r>
            <a:endParaRPr lang="fr-FR"/>
          </a:p>
          <a:p>
            <a:r>
              <a:rPr lang="fr-FR">
                <a:ea typeface="+mn-lt"/>
                <a:cs typeface="+mn-lt"/>
              </a:rPr>
              <a:t>MTRANS                                              Mode de transport le plus souvent utilisé (</a:t>
            </a:r>
            <a:r>
              <a:rPr lang="fr-FR" err="1">
                <a:ea typeface="+mn-lt"/>
                <a:cs typeface="+mn-lt"/>
              </a:rPr>
              <a:t>voiture,moto,vélo,transport</a:t>
            </a:r>
            <a:r>
              <a:rPr lang="fr-FR">
                <a:ea typeface="+mn-lt"/>
                <a:cs typeface="+mn-lt"/>
              </a:rPr>
              <a:t> en </a:t>
            </a:r>
            <a:r>
              <a:rPr lang="fr-FR" err="1">
                <a:ea typeface="+mn-lt"/>
                <a:cs typeface="+mn-lt"/>
              </a:rPr>
              <a:t>commun,marche</a:t>
            </a:r>
            <a:r>
              <a:rPr lang="fr-FR">
                <a:ea typeface="+mn-lt"/>
                <a:cs typeface="+mn-lt"/>
              </a:rPr>
              <a:t>)</a:t>
            </a:r>
            <a:endParaRPr lang="fr-FR"/>
          </a:p>
          <a:p>
            <a:r>
              <a:rPr lang="fr-FR" err="1">
                <a:ea typeface="+mn-lt"/>
                <a:cs typeface="+mn-lt"/>
              </a:rPr>
              <a:t>NObesity</a:t>
            </a:r>
            <a:r>
              <a:rPr lang="fr-FR">
                <a:ea typeface="+mn-lt"/>
                <a:cs typeface="+mn-lt"/>
              </a:rPr>
              <a:t>                                             </a:t>
            </a:r>
            <a:r>
              <a:rPr lang="fr-FR" err="1">
                <a:ea typeface="+mn-lt"/>
                <a:cs typeface="+mn-lt"/>
              </a:rPr>
              <a:t>Underweight</a:t>
            </a:r>
            <a:r>
              <a:rPr lang="fr-FR">
                <a:ea typeface="+mn-lt"/>
                <a:cs typeface="+mn-lt"/>
              </a:rPr>
              <a:t>/Norma/</a:t>
            </a:r>
            <a:r>
              <a:rPr lang="fr-FR" err="1">
                <a:ea typeface="+mn-lt"/>
                <a:cs typeface="+mn-lt"/>
              </a:rPr>
              <a:t>Overweight</a:t>
            </a:r>
            <a:r>
              <a:rPr lang="fr-FR">
                <a:ea typeface="+mn-lt"/>
                <a:cs typeface="+mn-lt"/>
              </a:rPr>
              <a:t> I/</a:t>
            </a:r>
            <a:r>
              <a:rPr lang="fr-FR" err="1">
                <a:ea typeface="+mn-lt"/>
                <a:cs typeface="+mn-lt"/>
              </a:rPr>
              <a:t>Overweight</a:t>
            </a:r>
            <a:r>
              <a:rPr lang="fr-FR">
                <a:ea typeface="+mn-lt"/>
                <a:cs typeface="+mn-lt"/>
              </a:rPr>
              <a:t> II/</a:t>
            </a:r>
            <a:r>
              <a:rPr lang="fr-FR" err="1">
                <a:ea typeface="+mn-lt"/>
                <a:cs typeface="+mn-lt"/>
              </a:rPr>
              <a:t>Obesity</a:t>
            </a:r>
            <a:r>
              <a:rPr lang="fr-FR">
                <a:ea typeface="+mn-lt"/>
                <a:cs typeface="+mn-lt"/>
              </a:rPr>
              <a:t> I/</a:t>
            </a:r>
            <a:r>
              <a:rPr lang="fr-FR" err="1">
                <a:ea typeface="+mn-lt"/>
                <a:cs typeface="+mn-lt"/>
              </a:rPr>
              <a:t>Obesity</a:t>
            </a:r>
            <a:r>
              <a:rPr lang="fr-FR">
                <a:ea typeface="+mn-lt"/>
                <a:cs typeface="+mn-lt"/>
              </a:rPr>
              <a:t> II/</a:t>
            </a:r>
            <a:r>
              <a:rPr lang="fr-FR" err="1">
                <a:ea typeface="+mn-lt"/>
                <a:cs typeface="+mn-lt"/>
              </a:rPr>
              <a:t>Obesity</a:t>
            </a:r>
            <a:r>
              <a:rPr lang="fr-FR">
                <a:ea typeface="+mn-lt"/>
                <a:cs typeface="+mn-lt"/>
              </a:rPr>
              <a:t> III</a:t>
            </a:r>
            <a:endParaRPr lang="fr-FR"/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621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27F36-4216-4660-B5AE-6982C281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Questions posées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6F9980-785D-4A03-9C37-C835D396D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0000" lnSpcReduction="20000"/>
          </a:bodyPr>
          <a:lstStyle/>
          <a:p>
            <a:r>
              <a:rPr lang="en-US">
                <a:ea typeface="+mn-lt"/>
                <a:cs typeface="+mn-lt"/>
              </a:rPr>
              <a:t>¿What is your gender?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(Female, Male)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¿What is your age? Numeric value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¿What is your height?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Numeric value in meters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¿What is your weight?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Numeric value in kilograms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¿Has a family member suffered or suffers from overweight? (yes, no)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¿Do you eat high caloric food frequently? (yes, no)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¿Do you usually eat vegetables in your meals?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(never, sometimes, always)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¿How many main meals do you have daily? (Between 1 y 2, Three, More than three)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¿Do you eat any food between meals?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(No, Sometimes, Frequently, Always)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¿Do you smoke? (Yes, no)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¿How much water do you drink daily?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(Less than a liter, Between 1 and 2 L, More than 2 L)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¿Do you monitor the calories you eat daily? (Yes, no)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¿How often do you have physical activity? (I do not have, 1 or 2 days, 2 or 4 days, 4 or 5 days)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¿How much time do you use technological devices such as cell phone, videogames, television, computer and others?</a:t>
            </a:r>
            <a:r>
              <a:rPr lang="fr-FR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(0–2 hours, 3–5 hours, More than 5 hours)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¿how often do you drink alcohol? (I do not drink, Sometimes, Frequently, Always)</a:t>
            </a:r>
            <a:endParaRPr lang="fr-FR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¿Which transportation do you usually use? (Automobile, Motorbike, Bike, Public Transportation, Walking)</a:t>
            </a:r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4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EB31EE2-535D-441E-9F5F-6FDFC5B36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21"/>
          <a:stretch/>
        </p:blipFill>
        <p:spPr>
          <a:xfrm>
            <a:off x="3518117" y="936443"/>
            <a:ext cx="6507235" cy="4985123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3" name="Freeform: Shape 3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B4546B-9187-4892-A73A-C33530F6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fr-FR" sz="2800">
                <a:cs typeface="Calibri Light"/>
              </a:rPr>
              <a:t>Introduction</a:t>
            </a:r>
            <a:endParaRPr lang="fr-FR" sz="2800"/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5D04A-65B7-4DDC-82F1-A06DDF417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874936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>
                <a:cs typeface="Calibri"/>
              </a:rPr>
              <a:t>"Epidémie d'obésité" en Amérique du Sud</a:t>
            </a:r>
          </a:p>
          <a:p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6 habitants sur 10 touchés par le surpoids en Amérique du Sud</a:t>
            </a:r>
          </a:p>
        </p:txBody>
      </p:sp>
    </p:spTree>
    <p:extLst>
      <p:ext uri="{BB962C8B-B14F-4D97-AF65-F5344CB8AC3E}">
        <p14:creationId xmlns:p14="http://schemas.microsoft.com/office/powerpoint/2010/main" val="218346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C01221-CA45-4D7C-8B02-DE9B91EE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cs typeface="Calibri Light"/>
              </a:rPr>
              <a:t>1. Présentation du </a:t>
            </a:r>
            <a:r>
              <a:rPr lang="fr-FR" err="1">
                <a:solidFill>
                  <a:schemeClr val="bg1"/>
                </a:solidFill>
                <a:cs typeface="Calibri Light"/>
              </a:rPr>
              <a:t>dataset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2BB6D0D-4B45-4D3B-84E8-63143AE34246}"/>
              </a:ext>
            </a:extLst>
          </p:cNvPr>
          <p:cNvSpPr txBox="1">
            <a:spLocks/>
          </p:cNvSpPr>
          <p:nvPr/>
        </p:nvSpPr>
        <p:spPr>
          <a:xfrm>
            <a:off x="819551" y="2155900"/>
            <a:ext cx="10834227" cy="103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>
                <a:ea typeface="+mj-lt"/>
                <a:cs typeface="+mj-lt"/>
              </a:rPr>
              <a:t>Estimation of </a:t>
            </a:r>
            <a:r>
              <a:rPr lang="fr-FR" sz="2800" u="sng" err="1">
                <a:ea typeface="+mj-lt"/>
                <a:cs typeface="+mj-lt"/>
              </a:rPr>
              <a:t>obesity</a:t>
            </a:r>
            <a:r>
              <a:rPr lang="fr-FR" sz="2800" u="sng">
                <a:ea typeface="+mj-lt"/>
                <a:cs typeface="+mj-lt"/>
              </a:rPr>
              <a:t> </a:t>
            </a:r>
            <a:r>
              <a:rPr lang="fr-FR" sz="2800" u="sng" err="1">
                <a:ea typeface="+mj-lt"/>
                <a:cs typeface="+mj-lt"/>
              </a:rPr>
              <a:t>levels</a:t>
            </a:r>
            <a:r>
              <a:rPr lang="fr-FR" sz="2800" u="sng">
                <a:ea typeface="+mj-lt"/>
                <a:cs typeface="+mj-lt"/>
              </a:rPr>
              <a:t> </a:t>
            </a:r>
            <a:r>
              <a:rPr lang="fr-FR" sz="2800" u="sng" err="1">
                <a:ea typeface="+mj-lt"/>
                <a:cs typeface="+mj-lt"/>
              </a:rPr>
              <a:t>based</a:t>
            </a:r>
            <a:r>
              <a:rPr lang="fr-FR" sz="2800" u="sng">
                <a:ea typeface="+mj-lt"/>
                <a:cs typeface="+mj-lt"/>
              </a:rPr>
              <a:t> on </a:t>
            </a:r>
            <a:r>
              <a:rPr lang="fr-FR" sz="2800" u="sng" err="1">
                <a:ea typeface="+mj-lt"/>
                <a:cs typeface="+mj-lt"/>
              </a:rPr>
              <a:t>eating</a:t>
            </a:r>
            <a:r>
              <a:rPr lang="fr-FR" sz="2800" u="sng">
                <a:ea typeface="+mj-lt"/>
                <a:cs typeface="+mj-lt"/>
              </a:rPr>
              <a:t> habits and </a:t>
            </a:r>
            <a:r>
              <a:rPr lang="fr-FR" sz="2800" u="sng" err="1">
                <a:ea typeface="+mj-lt"/>
                <a:cs typeface="+mj-lt"/>
              </a:rPr>
              <a:t>physical</a:t>
            </a:r>
            <a:r>
              <a:rPr lang="fr-FR" sz="2800" u="sng">
                <a:ea typeface="+mj-lt"/>
                <a:cs typeface="+mj-lt"/>
              </a:rPr>
              <a:t> condition</a:t>
            </a:r>
          </a:p>
        </p:txBody>
      </p:sp>
      <p:pic>
        <p:nvPicPr>
          <p:cNvPr id="4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2679CE92-8241-4E9F-9380-35EB4C88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214" y="3647652"/>
            <a:ext cx="2667000" cy="1943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4F698A-B38A-4947-ACF8-C02D22C571F4}"/>
              </a:ext>
            </a:extLst>
          </p:cNvPr>
          <p:cNvSpPr txBox="1"/>
          <p:nvPr/>
        </p:nvSpPr>
        <p:spPr>
          <a:xfrm>
            <a:off x="1356980" y="3099932"/>
            <a:ext cx="60643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fr-FR" sz="2000">
                <a:latin typeface="Calibri"/>
                <a:ea typeface="Arial"/>
                <a:cs typeface="Arial"/>
              </a:rPr>
              <a:t> Provenance des données: Mexique, Pérou, Colombie​</a:t>
            </a:r>
          </a:p>
          <a:p>
            <a:pPr>
              <a:buChar char="•"/>
            </a:pPr>
            <a:r>
              <a:rPr lang="fr-FR" sz="2000">
                <a:latin typeface="Calibri"/>
                <a:ea typeface="Arial"/>
                <a:cs typeface="Arial"/>
              </a:rPr>
              <a:t> 16 questions</a:t>
            </a:r>
          </a:p>
          <a:p>
            <a:pPr>
              <a:buChar char="•"/>
            </a:pPr>
            <a:r>
              <a:rPr lang="fr-FR" sz="2000">
                <a:cs typeface="Arial"/>
              </a:rPr>
              <a:t> 17 variables</a:t>
            </a:r>
          </a:p>
        </p:txBody>
      </p:sp>
      <p:graphicFrame>
        <p:nvGraphicFramePr>
          <p:cNvPr id="5" name="Tableau 6">
            <a:extLst>
              <a:ext uri="{FF2B5EF4-FFF2-40B4-BE49-F238E27FC236}">
                <a16:creationId xmlns:a16="http://schemas.microsoft.com/office/drawing/2014/main" id="{E45BCCDA-2785-45BC-BB75-34570E883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470824"/>
              </p:ext>
            </p:extLst>
          </p:nvPr>
        </p:nvGraphicFramePr>
        <p:xfrm>
          <a:off x="514120" y="4351662"/>
          <a:ext cx="7220236" cy="203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439">
                  <a:extLst>
                    <a:ext uri="{9D8B030D-6E8A-4147-A177-3AD203B41FA5}">
                      <a16:colId xmlns:a16="http://schemas.microsoft.com/office/drawing/2014/main" val="2136774423"/>
                    </a:ext>
                  </a:extLst>
                </a:gridCol>
                <a:gridCol w="656772">
                  <a:extLst>
                    <a:ext uri="{9D8B030D-6E8A-4147-A177-3AD203B41FA5}">
                      <a16:colId xmlns:a16="http://schemas.microsoft.com/office/drawing/2014/main" val="1063283964"/>
                    </a:ext>
                  </a:extLst>
                </a:gridCol>
                <a:gridCol w="780358">
                  <a:extLst>
                    <a:ext uri="{9D8B030D-6E8A-4147-A177-3AD203B41FA5}">
                      <a16:colId xmlns:a16="http://schemas.microsoft.com/office/drawing/2014/main" val="1399132190"/>
                    </a:ext>
                  </a:extLst>
                </a:gridCol>
                <a:gridCol w="534816">
                  <a:extLst>
                    <a:ext uri="{9D8B030D-6E8A-4147-A177-3AD203B41FA5}">
                      <a16:colId xmlns:a16="http://schemas.microsoft.com/office/drawing/2014/main" val="662818308"/>
                    </a:ext>
                  </a:extLst>
                </a:gridCol>
                <a:gridCol w="2619742">
                  <a:extLst>
                    <a:ext uri="{9D8B030D-6E8A-4147-A177-3AD203B41FA5}">
                      <a16:colId xmlns:a16="http://schemas.microsoft.com/office/drawing/2014/main" val="2664934640"/>
                    </a:ext>
                  </a:extLst>
                </a:gridCol>
                <a:gridCol w="1171109">
                  <a:extLst>
                    <a:ext uri="{9D8B030D-6E8A-4147-A177-3AD203B41FA5}">
                      <a16:colId xmlns:a16="http://schemas.microsoft.com/office/drawing/2014/main" val="389941107"/>
                    </a:ext>
                  </a:extLst>
                </a:gridCol>
              </a:tblGrid>
              <a:tr h="918072">
                <a:tc>
                  <a:txBody>
                    <a:bodyPr/>
                    <a:lstStyle/>
                    <a:p>
                      <a:r>
                        <a:rPr lang="fr-FR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Poids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noProof="0">
                          <a:latin typeface="Calibri"/>
                        </a:rPr>
                        <a:t>Fréquence consommation légumes</a:t>
                      </a:r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Calibri"/>
                        </a:rPr>
                        <a:t>Moyen de transport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98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2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8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70810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791BB13F-4C05-413E-90F8-BA97B1150FC4}"/>
              </a:ext>
            </a:extLst>
          </p:cNvPr>
          <p:cNvSpPr txBox="1"/>
          <p:nvPr/>
        </p:nvSpPr>
        <p:spPr>
          <a:xfrm>
            <a:off x="3356472" y="567919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2111 lignes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08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4931CC-3E76-48C3-B5FC-E55BE1BF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 à prédire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AE3CBC-649B-4817-A409-DC80C731C5C4}"/>
              </a:ext>
            </a:extLst>
          </p:cNvPr>
          <p:cNvSpPr txBox="1"/>
          <p:nvPr/>
        </p:nvSpPr>
        <p:spPr>
          <a:xfrm>
            <a:off x="966951" y="3743318"/>
            <a:ext cx="2985708" cy="20391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NObesity</a:t>
            </a:r>
            <a:r>
              <a:rPr lang="en-US" sz="2000"/>
              <a:t> = 7 </a:t>
            </a:r>
            <a:r>
              <a:rPr lang="en-US" sz="2000" err="1"/>
              <a:t>Niveaux</a:t>
            </a:r>
            <a:r>
              <a:rPr lang="en-US" sz="2000"/>
              <a:t> </a:t>
            </a:r>
            <a:r>
              <a:rPr lang="en-US" sz="2000" err="1"/>
              <a:t>d'obésité</a:t>
            </a:r>
            <a:r>
              <a:rPr lang="en-US" sz="2000"/>
              <a:t>: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Intérêt</a:t>
            </a:r>
            <a:r>
              <a:rPr lang="en-US" sz="2000"/>
              <a:t> </a:t>
            </a:r>
            <a:r>
              <a:rPr lang="en-US" sz="2000" err="1"/>
              <a:t>médical</a:t>
            </a:r>
            <a:r>
              <a:rPr lang="en-US" sz="2000"/>
              <a:t> de savoir </a:t>
            </a:r>
            <a:r>
              <a:rPr lang="en-US" sz="2000" err="1"/>
              <a:t>prédire</a:t>
            </a:r>
            <a:r>
              <a:rPr lang="en-US" sz="2000"/>
              <a:t> </a:t>
            </a:r>
            <a:r>
              <a:rPr lang="en-US" sz="2000" err="1"/>
              <a:t>NObesity</a:t>
            </a:r>
            <a:endParaRPr lang="en-US" sz="2000" err="1">
              <a:cs typeface="Calibri"/>
            </a:endParaRP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11FBFED4-76CD-4E6C-A0BE-0ED04DDB7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60" y="2092070"/>
            <a:ext cx="7208808" cy="2984560"/>
          </a:xfrm>
        </p:spPr>
      </p:pic>
    </p:spTree>
    <p:extLst>
      <p:ext uri="{BB962C8B-B14F-4D97-AF65-F5344CB8AC3E}">
        <p14:creationId xmlns:p14="http://schemas.microsoft.com/office/powerpoint/2010/main" val="267323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3ECA04-C920-4EB0-841A-B4144FFC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Le </a:t>
            </a:r>
            <a:r>
              <a:rPr lang="en-US" sz="3400" err="1"/>
              <a:t>pré-traitement</a:t>
            </a:r>
            <a:r>
              <a:rPr lang="en-US" sz="3400"/>
              <a:t> des </a:t>
            </a:r>
            <a:r>
              <a:rPr lang="en-US" sz="3400" err="1"/>
              <a:t>données</a:t>
            </a:r>
            <a:endParaRPr lang="en-US" sz="3400" err="1">
              <a:cs typeface="Calibri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9E1A01-CEAD-40DE-95B2-604441AB3B6A}"/>
              </a:ext>
            </a:extLst>
          </p:cNvPr>
          <p:cNvSpPr txBox="1"/>
          <p:nvPr/>
        </p:nvSpPr>
        <p:spPr>
          <a:xfrm>
            <a:off x="510799" y="2685138"/>
            <a:ext cx="4832803" cy="29454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2111 observations </a:t>
            </a:r>
            <a:r>
              <a:rPr lang="en-US" sz="2000" err="1"/>
              <a:t>dont</a:t>
            </a:r>
            <a:r>
              <a:rPr lang="en-US" sz="2000"/>
              <a:t> 77% </a:t>
            </a:r>
            <a:r>
              <a:rPr lang="en-US" sz="2000" err="1"/>
              <a:t>généré</a:t>
            </a:r>
            <a:r>
              <a:rPr lang="en-US" sz="2000"/>
              <a:t> </a:t>
            </a:r>
            <a:r>
              <a:rPr lang="en-US" sz="2000" err="1"/>
              <a:t>artificiellement</a:t>
            </a:r>
            <a:r>
              <a:rPr lang="en-US" sz="2000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" sz="2000">
                <a:ea typeface="+mn-lt"/>
                <a:cs typeface="+mn-lt"/>
              </a:rPr>
              <a:t>SMOTE = </a:t>
            </a:r>
            <a:r>
              <a:rPr lang="fr" sz="2000" err="1">
                <a:ea typeface="+mn-lt"/>
                <a:cs typeface="+mn-lt"/>
              </a:rPr>
              <a:t>Synthetic</a:t>
            </a:r>
            <a:r>
              <a:rPr lang="fr" sz="2000">
                <a:ea typeface="+mn-lt"/>
                <a:cs typeface="+mn-lt"/>
              </a:rPr>
              <a:t> </a:t>
            </a:r>
            <a:r>
              <a:rPr lang="fr" sz="2000" err="1">
                <a:ea typeface="+mn-lt"/>
                <a:cs typeface="+mn-lt"/>
              </a:rPr>
              <a:t>Minority</a:t>
            </a:r>
            <a:r>
              <a:rPr lang="fr" sz="2000">
                <a:ea typeface="+mn-lt"/>
                <a:cs typeface="+mn-lt"/>
              </a:rPr>
              <a:t> </a:t>
            </a:r>
            <a:r>
              <a:rPr lang="fr" sz="2000" err="1">
                <a:ea typeface="+mn-lt"/>
                <a:cs typeface="+mn-lt"/>
              </a:rPr>
              <a:t>Oversampling</a:t>
            </a:r>
            <a:r>
              <a:rPr lang="fr" sz="2000">
                <a:ea typeface="+mn-lt"/>
                <a:cs typeface="+mn-lt"/>
              </a:rPr>
              <a:t> Technique</a:t>
            </a:r>
            <a:endParaRPr lang="en-US" sz="2000">
              <a:ea typeface="+mn-lt"/>
              <a:cs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" sz="200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" sz="2000">
              <a:ea typeface="+mn-lt"/>
              <a:cs typeface="+mn-lt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98232E9-86C8-4BA1-A6C4-F17B3FEA9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2" r="-2" b="6009"/>
          <a:stretch/>
        </p:blipFill>
        <p:spPr>
          <a:xfrm>
            <a:off x="7282957" y="3421826"/>
            <a:ext cx="4092089" cy="2743200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A4D7AC0F-98B6-4E59-AB4A-D5F17193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3" r="-2" b="-2"/>
          <a:stretch/>
        </p:blipFill>
        <p:spPr>
          <a:xfrm>
            <a:off x="7282969" y="452887"/>
            <a:ext cx="4092064" cy="2743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3B61B05-DCBE-48F2-832A-17E80CDBA926}"/>
              </a:ext>
            </a:extLst>
          </p:cNvPr>
          <p:cNvSpPr txBox="1"/>
          <p:nvPr/>
        </p:nvSpPr>
        <p:spPr>
          <a:xfrm>
            <a:off x="7283570" y="6334664"/>
            <a:ext cx="3979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Graphiques fournis avec le </a:t>
            </a:r>
            <a:r>
              <a:rPr lang="fr-FR" err="1"/>
              <a:t>dataset</a:t>
            </a:r>
            <a:endParaRPr lang="fr-F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85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1987606-D34F-4732-82FC-28CE3F5D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0" y="388853"/>
            <a:ext cx="2977580" cy="2183042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r>
              <a:rPr lang="fr-FR" sz="4000">
                <a:cs typeface="Calibri Light"/>
              </a:rPr>
              <a:t>Nettoyage</a:t>
            </a:r>
            <a:br>
              <a:rPr lang="fr-FR" sz="4000">
                <a:cs typeface="Calibri Light"/>
              </a:rPr>
            </a:br>
            <a:r>
              <a:rPr lang="fr-FR" sz="4000">
                <a:cs typeface="Calibri Light"/>
              </a:rPr>
              <a:t>et ajout de variables</a:t>
            </a:r>
            <a:endParaRPr lang="fr-FR" sz="400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CAEFD8-53AC-4ED0-8DBC-7ACA5379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4" y="1771367"/>
            <a:ext cx="1846470" cy="52162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0BBAE6-613A-449B-B6F3-3D1BFC51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031426"/>
            <a:ext cx="5690043" cy="29750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000">
                <a:cs typeface="Calibri"/>
              </a:rPr>
              <a:t>Ajout d'une variable :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fr-FR">
                <a:cs typeface="Calibri"/>
              </a:rPr>
              <a:t>IMC</a:t>
            </a:r>
          </a:p>
          <a:p>
            <a:pPr marL="914400" lvl="2" indent="0">
              <a:buNone/>
            </a:pPr>
            <a:endParaRPr lang="fr-FR">
              <a:cs typeface="Calibri"/>
            </a:endParaRPr>
          </a:p>
          <a:p>
            <a:r>
              <a:rPr lang="fr-FR" sz="2000">
                <a:cs typeface="Calibri"/>
              </a:rPr>
              <a:t>Suppression de variables :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fr-FR">
                <a:cs typeface="Calibri"/>
              </a:rPr>
              <a:t>"</a:t>
            </a:r>
            <a:r>
              <a:rPr lang="fr-FR" err="1">
                <a:cs typeface="Calibri"/>
              </a:rPr>
              <a:t>Height</a:t>
            </a:r>
            <a:r>
              <a:rPr lang="fr-FR">
                <a:cs typeface="Calibri"/>
              </a:rPr>
              <a:t>"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fr-FR">
                <a:cs typeface="Calibri"/>
              </a:rPr>
              <a:t>"</a:t>
            </a:r>
            <a:r>
              <a:rPr lang="fr-FR" err="1">
                <a:cs typeface="Calibri"/>
              </a:rPr>
              <a:t>Weight</a:t>
            </a:r>
            <a:r>
              <a:rPr lang="fr-FR">
                <a:cs typeface="Calibri"/>
              </a:rPr>
              <a:t>"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fr-FR">
                <a:cs typeface="Calibri"/>
              </a:rPr>
              <a:t> Moyen de transport</a:t>
            </a:r>
            <a:endParaRPr lang="fr-FR" sz="2000">
              <a:cs typeface="Calibri"/>
            </a:endParaRPr>
          </a:p>
          <a:p>
            <a:pPr marL="0" indent="0">
              <a:buNone/>
            </a:pPr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Conversion de certaines données qualitatives en données numériques plus exploitables </a:t>
            </a:r>
          </a:p>
          <a:p>
            <a:pPr marL="0" indent="0">
              <a:buNone/>
            </a:pPr>
            <a:endParaRPr lang="fr-FR" sz="800">
              <a:cs typeface="Calibri"/>
            </a:endParaRPr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031BBB1-EB2D-4107-8B3A-B0FE36397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" b="9034"/>
          <a:stretch/>
        </p:blipFill>
        <p:spPr>
          <a:xfrm>
            <a:off x="8050038" y="2238709"/>
            <a:ext cx="2704347" cy="26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3">
            <a:extLst>
              <a:ext uri="{FF2B5EF4-FFF2-40B4-BE49-F238E27FC236}">
                <a16:creationId xmlns:a16="http://schemas.microsoft.com/office/drawing/2014/main" id="{126F2F06-70D8-4F6A-A288-7FA075E2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939" y="1146175"/>
            <a:ext cx="4062413" cy="2144713"/>
          </a:xfrm>
          <a:prstGeom prst="rect">
            <a:avLst/>
          </a:prstGeom>
        </p:spPr>
      </p:pic>
      <p:pic>
        <p:nvPicPr>
          <p:cNvPr id="15" name="Image 8">
            <a:extLst>
              <a:ext uri="{FF2B5EF4-FFF2-40B4-BE49-F238E27FC236}">
                <a16:creationId xmlns:a16="http://schemas.microsoft.com/office/drawing/2014/main" id="{5F20CB95-D421-4BEE-A43F-3D3D8ECC1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3" r="3" b="1525"/>
          <a:stretch/>
        </p:blipFill>
        <p:spPr>
          <a:xfrm>
            <a:off x="8380562" y="4036563"/>
            <a:ext cx="3429809" cy="1926118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FA962F5A-5B42-4708-A4B6-EE7EFD21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48" y="714854"/>
            <a:ext cx="2536676" cy="2748951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31A81E47-5B0E-4697-B6FB-2AC04B4B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499" y="4038540"/>
            <a:ext cx="4233204" cy="15806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C01221-CA45-4D7C-8B02-DE9B91EE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5" y="1470515"/>
            <a:ext cx="3643750" cy="36150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 Data-</a:t>
            </a:r>
            <a:r>
              <a:rPr lang="en-US" sz="36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visualisation</a:t>
            </a:r>
            <a:endParaRPr lang="en-US" sz="4000" kern="1200" err="1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506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3CBF-1D48-413A-86DA-BED53494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AB9019-46B3-4A59-88CD-8B72FD03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8358"/>
            <a:ext cx="3765408" cy="236973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Influence des variables sur l'IMC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BC4A92-C142-41C1-848B-0D8A8599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061" y="4909380"/>
            <a:ext cx="3237886" cy="1118696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3600" err="1"/>
              <a:t>L'âge</a:t>
            </a:r>
            <a:r>
              <a:rPr lang="en-US" sz="3600"/>
              <a:t> et le </a:t>
            </a:r>
            <a:r>
              <a:rPr lang="en-US" sz="3600" err="1"/>
              <a:t>moyen</a:t>
            </a:r>
            <a:r>
              <a:rPr lang="en-US" sz="3600"/>
              <a:t> de transport</a:t>
            </a:r>
            <a:endParaRPr lang="en-US" sz="3600" err="1"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2A64E5-C20B-47CF-8CCC-D6283096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8200" y="4524316"/>
            <a:ext cx="258679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3655A36-8EFB-4E4D-8032-742D6CA411B7}"/>
              </a:ext>
            </a:extLst>
          </p:cNvPr>
          <p:cNvSpPr txBox="1"/>
          <p:nvPr/>
        </p:nvSpPr>
        <p:spPr>
          <a:xfrm>
            <a:off x="5264309" y="5730227"/>
            <a:ext cx="64615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Marcher ==&gt; IMC plus bas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Jeunes + transport en commun ==&gt; IMC haut</a:t>
            </a:r>
          </a:p>
          <a:p>
            <a:endParaRPr lang="fr-FR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80D0CACE-4B5E-435E-B0DA-FB57D91B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48" y="213070"/>
            <a:ext cx="6463552" cy="4425197"/>
          </a:xfrm>
          <a:prstGeom prst="rect">
            <a:avLst/>
          </a:prstGeom>
        </p:spPr>
      </p:pic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098529D-45E6-48B2-B2D1-BFB5E0238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96685"/>
              </p:ext>
            </p:extLst>
          </p:nvPr>
        </p:nvGraphicFramePr>
        <p:xfrm>
          <a:off x="5076940" y="339686"/>
          <a:ext cx="208280" cy="3832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6085960"/>
                    </a:ext>
                  </a:extLst>
                </a:gridCol>
              </a:tblGrid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0975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5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6462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C7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13465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2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66027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B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41561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rgbClr val="FFC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89418"/>
                  </a:ext>
                </a:extLst>
              </a:tr>
              <a:tr h="54753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948"/>
                  </a:ext>
                </a:extLst>
              </a:tr>
            </a:tbl>
          </a:graphicData>
        </a:graphic>
      </p:graphicFrame>
      <p:pic>
        <p:nvPicPr>
          <p:cNvPr id="6" name="Image 7" descr="Une image contenant texte, bouteille, ciel, vin&#10;&#10;Description générée automatiquement">
            <a:extLst>
              <a:ext uri="{FF2B5EF4-FFF2-40B4-BE49-F238E27FC236}">
                <a16:creationId xmlns:a16="http://schemas.microsoft.com/office/drawing/2014/main" id="{D0132732-4C40-4B59-909F-0F2ABB83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" t="50064" r="15913" b="29814"/>
          <a:stretch/>
        </p:blipFill>
        <p:spPr>
          <a:xfrm>
            <a:off x="6000520" y="4610173"/>
            <a:ext cx="5598737" cy="5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641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350967BFFB8742B878DA1E6C7DB3C3" ma:contentTypeVersion="4" ma:contentTypeDescription="Crée un document." ma:contentTypeScope="" ma:versionID="fbe2f5c04bd74c0b5dba6f9bec8f0650">
  <xsd:schema xmlns:xsd="http://www.w3.org/2001/XMLSchema" xmlns:xs="http://www.w3.org/2001/XMLSchema" xmlns:p="http://schemas.microsoft.com/office/2006/metadata/properties" xmlns:ns2="c361464e-5a0f-48b3-beef-34a578b6de13" targetNamespace="http://schemas.microsoft.com/office/2006/metadata/properties" ma:root="true" ma:fieldsID="2cb595949de17decfb961aa1ef4cf592" ns2:_="">
    <xsd:import namespace="c361464e-5a0f-48b3-beef-34a578b6de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1464e-5a0f-48b3-beef-34a578b6de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222F07-8845-4FF2-B1A9-AE1257DAAC93}">
  <ds:schemaRefs>
    <ds:schemaRef ds:uri="c361464e-5a0f-48b3-beef-34a578b6de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FBFAB1-81C7-4932-A765-954FFFF1D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5A4989-C8BD-41AA-8D6E-7383B2945A6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Thème Office</vt:lpstr>
      <vt:lpstr>Data analyse : obésité en Amérique du Sud</vt:lpstr>
      <vt:lpstr>Sommaire</vt:lpstr>
      <vt:lpstr>Introduction</vt:lpstr>
      <vt:lpstr>1. Présentation du dataset</vt:lpstr>
      <vt:lpstr>Variable à prédire</vt:lpstr>
      <vt:lpstr>Le pré-traitement des données</vt:lpstr>
      <vt:lpstr>Nettoyage et ajout de variables</vt:lpstr>
      <vt:lpstr>2. Data-visualisation</vt:lpstr>
      <vt:lpstr>Influence des variables sur l'IMC</vt:lpstr>
      <vt:lpstr>Influence des variables sur l'IMC</vt:lpstr>
      <vt:lpstr>Influence des variables sur l'IMC</vt:lpstr>
      <vt:lpstr>Influence des variables sur l'IMC</vt:lpstr>
      <vt:lpstr>Analyse des composantes principales</vt:lpstr>
      <vt:lpstr>3. Modélisation</vt:lpstr>
      <vt:lpstr>Méthodes utilisées</vt:lpstr>
      <vt:lpstr>Nos résultats</vt:lpstr>
      <vt:lpstr>Accuracy en fonction de la classe d'obésité</vt:lpstr>
      <vt:lpstr>Utilité des variables</vt:lpstr>
      <vt:lpstr>PowerPoint Presentation</vt:lpstr>
      <vt:lpstr>Avez-vous des questions ?</vt:lpstr>
      <vt:lpstr>Aide</vt:lpstr>
      <vt:lpstr>Questions posées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2021-11-23T10:52:15Z</dcterms:created>
  <dcterms:modified xsi:type="dcterms:W3CDTF">2021-12-10T14:31:52Z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0x0101002D350967BFFB8742B878DA1E6C7DB3C3</vt:lpwstr>
  </property>
</Properties>
</file>